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0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83" r:id="rId2"/>
    <p:sldId id="313" r:id="rId3"/>
    <p:sldId id="332" r:id="rId4"/>
    <p:sldId id="287" r:id="rId5"/>
    <p:sldId id="298" r:id="rId6"/>
    <p:sldId id="314" r:id="rId7"/>
    <p:sldId id="316" r:id="rId8"/>
    <p:sldId id="272" r:id="rId9"/>
    <p:sldId id="289" r:id="rId10"/>
    <p:sldId id="290" r:id="rId11"/>
    <p:sldId id="285" r:id="rId12"/>
    <p:sldId id="297" r:id="rId13"/>
    <p:sldId id="312" r:id="rId14"/>
    <p:sldId id="291" r:id="rId15"/>
    <p:sldId id="292" r:id="rId16"/>
    <p:sldId id="293" r:id="rId17"/>
    <p:sldId id="286" r:id="rId18"/>
    <p:sldId id="296" r:id="rId19"/>
    <p:sldId id="329" r:id="rId20"/>
    <p:sldId id="330" r:id="rId21"/>
    <p:sldId id="331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7" r:id="rId35"/>
    <p:sldId id="318" r:id="rId36"/>
    <p:sldId id="320" r:id="rId37"/>
    <p:sldId id="321" r:id="rId38"/>
    <p:sldId id="322" r:id="rId39"/>
    <p:sldId id="323" r:id="rId40"/>
    <p:sldId id="326" r:id="rId41"/>
    <p:sldId id="334" r:id="rId42"/>
  </p:sldIdLst>
  <p:sldSz cx="12192000" cy="6858000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995" userDrawn="1">
          <p15:clr>
            <a:srgbClr val="A4A3A4"/>
          </p15:clr>
        </p15:guide>
        <p15:guide id="4" pos="327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ИК" initials="Р" lastIdx="2" clrIdx="0">
    <p:extLst>
      <p:ext uri="{19B8F6BF-5375-455C-9EA6-DF929625EA0E}">
        <p15:presenceInfo xmlns:p15="http://schemas.microsoft.com/office/powerpoint/2012/main" userId="РИК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6127"/>
    <a:srgbClr val="395824"/>
    <a:srgbClr val="3E6127"/>
    <a:srgbClr val="3E6027"/>
    <a:srgbClr val="E9E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7687" autoAdjust="0"/>
  </p:normalViewPr>
  <p:slideViewPr>
    <p:cSldViewPr snapToGrid="0" showGuides="1">
      <p:cViewPr varScale="1">
        <p:scale>
          <a:sx n="102" d="100"/>
          <a:sy n="102" d="100"/>
        </p:scale>
        <p:origin x="894" y="102"/>
      </p:cViewPr>
      <p:guideLst>
        <p:guide orient="horz" pos="2228"/>
        <p:guide pos="3840"/>
        <p:guide pos="5995"/>
        <p:guide pos="327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image" Target="../media/image13.png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image" Target="../media/image13.png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7.xlsx"/><Relationship Id="rId1" Type="http://schemas.openxmlformats.org/officeDocument/2006/relationships/image" Target="../media/image13.png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8.xlsx"/><Relationship Id="rId1" Type="http://schemas.openxmlformats.org/officeDocument/2006/relationships/image" Target="../media/image13.png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2955974842767335E-2"/>
                  <c:y val="-1.91518467852257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7798742138364797E-2"/>
                  <c:y val="-3.28317373461012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66.16</c:v>
                </c:pt>
                <c:pt idx="1">
                  <c:v>70.69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634902128"/>
        <c:axId val="634901584"/>
        <c:axId val="0"/>
      </c:bar3DChart>
      <c:catAx>
        <c:axId val="63490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34901584"/>
        <c:crosses val="autoZero"/>
        <c:auto val="1"/>
        <c:lblAlgn val="ctr"/>
        <c:lblOffset val="100"/>
        <c:noMultiLvlLbl val="0"/>
      </c:catAx>
      <c:valAx>
        <c:axId val="63490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34902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568919671565945E-2"/>
          <c:y val="3.1951561909031645E-2"/>
          <c:w val="0.9479247648539757"/>
          <c:h val="0.8253096807241903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53975" cap="rnd">
              <a:solidFill>
                <a:schemeClr val="accent1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69.27</c:v>
                </c:pt>
                <c:pt idx="1">
                  <c:v>73.669999999999987</c:v>
                </c:pt>
                <c:pt idx="2">
                  <c:v>72.63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4887984"/>
        <c:axId val="634891248"/>
      </c:lineChart>
      <c:catAx>
        <c:axId val="634887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34891248"/>
        <c:crosses val="autoZero"/>
        <c:auto val="1"/>
        <c:lblAlgn val="ctr"/>
        <c:lblOffset val="100"/>
        <c:noMultiLvlLbl val="0"/>
      </c:catAx>
      <c:valAx>
        <c:axId val="6348912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34887984"/>
        <c:crosses val="autoZero"/>
        <c:crossBetween val="between"/>
        <c:majorUnit val="10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Pt>
            <c:idx val="1"/>
            <c:bubble3D val="0"/>
            <c:spPr>
              <a:ln w="60325" cap="rnd">
                <a:solidFill>
                  <a:schemeClr val="accent1"/>
                </a:solidFill>
                <a:round/>
              </a:ln>
              <a:effectLst/>
            </c:spPr>
          </c:dPt>
          <c:dPt>
            <c:idx val="2"/>
            <c:bubble3D val="0"/>
            <c:spPr>
              <a:ln w="60325" cap="rnd">
                <a:solidFill>
                  <a:schemeClr val="accent1"/>
                </a:solidFill>
                <a:round/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>
                  <a:outerShdw blurRad="317500" dist="114300" dir="7200000" sx="8000" sy="8000" algn="ctr" rotWithShape="0">
                    <a:srgbClr val="000000">
                      <a:alpha val="43137"/>
                    </a:srgb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48.2</c:v>
                </c:pt>
                <c:pt idx="1">
                  <c:v>52.97</c:v>
                </c:pt>
                <c:pt idx="2">
                  <c:v>62.78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4895600"/>
        <c:axId val="634901040"/>
      </c:lineChart>
      <c:catAx>
        <c:axId val="634895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34901040"/>
        <c:crosses val="autoZero"/>
        <c:auto val="1"/>
        <c:lblAlgn val="ctr"/>
        <c:lblOffset val="100"/>
        <c:noMultiLvlLbl val="0"/>
      </c:catAx>
      <c:valAx>
        <c:axId val="634901040"/>
        <c:scaling>
          <c:orientation val="minMax"/>
          <c:max val="70"/>
          <c:min val="40"/>
        </c:scaling>
        <c:delete val="1"/>
        <c:axPos val="l"/>
        <c:numFmt formatCode="General" sourceLinked="1"/>
        <c:majorTickMark val="out"/>
        <c:minorTickMark val="none"/>
        <c:tickLblPos val="nextTo"/>
        <c:crossAx val="63489560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1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9712818810404336E-2"/>
          <c:y val="0"/>
          <c:w val="0.9479247648539757"/>
          <c:h val="0.8636991825081816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0825893078027949E-2"/>
                  <c:y val="-7.30223434741897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5568338166955274E-2"/>
                  <c:y val="-8.65449996731137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0.11169999999999998</c:v>
                </c:pt>
                <c:pt idx="1">
                  <c:v>0.16350000000000001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157"/>
        <c:shape val="box"/>
        <c:axId val="634897232"/>
        <c:axId val="634888528"/>
        <c:axId val="0"/>
      </c:bar3DChart>
      <c:catAx>
        <c:axId val="63489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1" i="0" u="none" strike="noStrike" kern="1200" cap="none" spc="0" normalizeH="0" baseline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34888528"/>
        <c:crosses val="autoZero"/>
        <c:auto val="1"/>
        <c:lblAlgn val="ctr"/>
        <c:lblOffset val="100"/>
        <c:noMultiLvlLbl val="0"/>
      </c:catAx>
      <c:valAx>
        <c:axId val="634888528"/>
        <c:scaling>
          <c:orientation val="minMax"/>
          <c:max val="0.2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12700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0%" sourceLinked="1"/>
        <c:majorTickMark val="none"/>
        <c:minorTickMark val="none"/>
        <c:tickLblPos val="nextTo"/>
        <c:crossAx val="634897232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всем предметам</a:t>
            </a:r>
            <a:endParaRPr lang="ru-RU" sz="24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2955974842767321E-2"/>
                  <c:y val="-1.91518467852257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7798742138364783E-2"/>
                  <c:y val="-3.28317373461012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61.32</c:v>
                </c:pt>
                <c:pt idx="1">
                  <c:v>65.09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634889072"/>
        <c:axId val="634898320"/>
        <c:axId val="0"/>
      </c:bar3DChart>
      <c:catAx>
        <c:axId val="634889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34898320"/>
        <c:crosses val="autoZero"/>
        <c:auto val="1"/>
        <c:lblAlgn val="ctr"/>
        <c:lblOffset val="100"/>
        <c:noMultiLvlLbl val="0"/>
      </c:catAx>
      <c:valAx>
        <c:axId val="634898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34889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предметам по выбору</a:t>
            </a:r>
            <a:endParaRPr lang="ru-RU" sz="24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5463117027176989E-2"/>
                  <c:y val="-3.5337426044146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3244592346089907E-2"/>
                  <c:y val="-2.65030695331100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60.83</c:v>
                </c:pt>
                <c:pt idx="1">
                  <c:v>64.440000000000026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634891792"/>
        <c:axId val="634889616"/>
        <c:axId val="0"/>
      </c:bar3DChart>
      <c:catAx>
        <c:axId val="63489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34889616"/>
        <c:crosses val="autoZero"/>
        <c:auto val="1"/>
        <c:lblAlgn val="ctr"/>
        <c:lblOffset val="100"/>
        <c:noMultiLvlLbl val="0"/>
      </c:catAx>
      <c:valAx>
        <c:axId val="63488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34891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163255652850373E-2"/>
          <c:y val="3.2483544887166788E-2"/>
          <c:w val="0.94136367936457588"/>
          <c:h val="0.8277435050930808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60325" cap="rnd">
              <a:solidFill>
                <a:schemeClr val="accent1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Pt>
            <c:idx val="1"/>
            <c:bubble3D val="0"/>
            <c:spPr>
              <a:ln w="60325" cap="rnd">
                <a:solidFill>
                  <a:schemeClr val="accent1"/>
                </a:solidFill>
                <a:round/>
              </a:ln>
              <a:effectLst>
                <a:outerShdw blurRad="38100" sx="200000" sy="200000" algn="ctr" rotWithShape="0">
                  <a:schemeClr val="tx1">
                    <a:alpha val="2000"/>
                  </a:schemeClr>
                </a:outerShdw>
              </a:effectLst>
            </c:spPr>
          </c:dPt>
          <c:dLbls>
            <c:dLbl>
              <c:idx val="2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0" tIns="0" rIns="0" bIns="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 formatCode="@">
                  <c:v>3.79</c:v>
                </c:pt>
                <c:pt idx="1">
                  <c:v>3.86</c:v>
                </c:pt>
                <c:pt idx="2">
                  <c:v>3.9099999999999997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4892880"/>
        <c:axId val="634893424"/>
      </c:lineChart>
      <c:catAx>
        <c:axId val="634892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34893424"/>
        <c:crosses val="autoZero"/>
        <c:auto val="1"/>
        <c:lblAlgn val="ctr"/>
        <c:lblOffset val="100"/>
        <c:noMultiLvlLbl val="0"/>
      </c:catAx>
      <c:valAx>
        <c:axId val="634893424"/>
        <c:scaling>
          <c:orientation val="minMax"/>
          <c:max val="3.92"/>
          <c:min val="3.7800000000000002"/>
        </c:scaling>
        <c:delete val="1"/>
        <c:axPos val="l"/>
        <c:numFmt formatCode="@" sourceLinked="1"/>
        <c:majorTickMark val="out"/>
        <c:minorTickMark val="none"/>
        <c:tickLblPos val="nextTo"/>
        <c:crossAx val="634892880"/>
        <c:crosses val="autoZero"/>
        <c:crossBetween val="between"/>
        <c:minorUnit val="4.0000000000000022E-2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60325" cap="rnd">
              <a:solidFill>
                <a:schemeClr val="accent1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4.2681906614987185E-2"/>
                  <c:y val="-0.1191408754554163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7935064352216401E-2"/>
                  <c:y val="-0.1041724811610382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030932205931228"/>
                  <c:y val="-3.61733052477540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3.7600000000000002</c:v>
                </c:pt>
                <c:pt idx="1">
                  <c:v>3.82</c:v>
                </c:pt>
                <c:pt idx="2">
                  <c:v>3.9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4893968"/>
        <c:axId val="634894512"/>
      </c:lineChart>
      <c:catAx>
        <c:axId val="634893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34894512"/>
        <c:crosses val="autoZero"/>
        <c:auto val="1"/>
        <c:lblAlgn val="ctr"/>
        <c:lblOffset val="100"/>
        <c:noMultiLvlLbl val="0"/>
      </c:catAx>
      <c:valAx>
        <c:axId val="634894512"/>
        <c:scaling>
          <c:orientation val="minMax"/>
          <c:max val="3.9099999999999997"/>
          <c:min val="3.75"/>
        </c:scaling>
        <c:delete val="1"/>
        <c:axPos val="l"/>
        <c:numFmt formatCode="General" sourceLinked="1"/>
        <c:majorTickMark val="out"/>
        <c:minorTickMark val="none"/>
        <c:tickLblPos val="nextTo"/>
        <c:crossAx val="634893968"/>
        <c:crosses val="autoZero"/>
        <c:crossBetween val="between"/>
        <c:majorUnit val="2.0000000000000011E-2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6292143706907554E-2"/>
                  <c:y val="-3.844785914157558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1642731141430548E-2"/>
                      <c:h val="8.0299177940145572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3.0470778136192388E-2"/>
                  <c:y val="-4.55678330566821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34898864"/>
        <c:axId val="634895056"/>
        <c:axId val="0"/>
      </c:bar3DChart>
      <c:catAx>
        <c:axId val="63489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34895056"/>
        <c:crosses val="autoZero"/>
        <c:auto val="1"/>
        <c:lblAlgn val="ctr"/>
        <c:lblOffset val="100"/>
        <c:noMultiLvlLbl val="0"/>
      </c:catAx>
      <c:valAx>
        <c:axId val="634895056"/>
        <c:scaling>
          <c:orientation val="minMax"/>
          <c:max val="1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348988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38100" cmpd="sng">
              <a:solidFill>
                <a:schemeClr val="accent1"/>
              </a:solidFill>
            </a:ln>
          </c:spPr>
          <c:marker>
            <c:spPr>
              <a:ln w="38100">
                <a:solidFill>
                  <a:schemeClr val="accent1"/>
                </a:solidFill>
              </a:ln>
            </c:spPr>
          </c:marker>
          <c:dLbls>
            <c:dLbl>
              <c:idx val="1"/>
              <c:layout>
                <c:manualLayout>
                  <c:x val="-2.393162489797305E-3"/>
                  <c:y val="-4.73172824045377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9829062244931581E-3"/>
                  <c:y val="-5.32319427051047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3076924816350837E-2"/>
                  <c:y val="-5.9146603005672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Лист1!$B$2:$B$6</c:f>
              <c:numCache>
                <c:formatCode>0.00</c:formatCode>
                <c:ptCount val="5"/>
                <c:pt idx="0">
                  <c:v>64.599999999999994</c:v>
                </c:pt>
                <c:pt idx="1">
                  <c:v>63.5</c:v>
                </c:pt>
                <c:pt idx="2">
                  <c:v>63</c:v>
                </c:pt>
                <c:pt idx="3">
                  <c:v>62.9</c:v>
                </c:pt>
                <c:pt idx="4">
                  <c:v>64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4896144"/>
        <c:axId val="634897776"/>
      </c:lineChart>
      <c:catAx>
        <c:axId val="634896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634897776"/>
        <c:crosses val="autoZero"/>
        <c:auto val="1"/>
        <c:lblAlgn val="ctr"/>
        <c:lblOffset val="100"/>
        <c:noMultiLvlLbl val="0"/>
      </c:catAx>
      <c:valAx>
        <c:axId val="634897776"/>
        <c:scaling>
          <c:orientation val="minMax"/>
        </c:scaling>
        <c:delete val="0"/>
        <c:axPos val="l"/>
        <c:majorGridlines/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634896144"/>
        <c:crosses val="autoZero"/>
        <c:crossBetween val="between"/>
      </c:valAx>
      <c:spPr>
        <a:ln w="57150"/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42B142-5D10-476B-AD7C-E600372F230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2397A3E-B72C-4C43-B328-5E1FAF71A961}">
      <dgm:prSet phldrT="[Текст]"/>
      <dgm:spPr>
        <a:solidFill>
          <a:srgbClr val="3F6127"/>
        </a:solidFill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E62092-6EB6-4A20-965C-6FE5CC914F12}" type="parTrans" cxnId="{C98A531F-4860-4F7C-9A4A-515DB4C0D11E}">
      <dgm:prSet/>
      <dgm:spPr/>
      <dgm:t>
        <a:bodyPr/>
        <a:lstStyle/>
        <a:p>
          <a:endParaRPr lang="ru-RU"/>
        </a:p>
      </dgm:t>
    </dgm:pt>
    <dgm:pt modelId="{F8751C7A-1046-4FEA-85C0-56770FFDC253}" type="sibTrans" cxnId="{C98A531F-4860-4F7C-9A4A-515DB4C0D11E}">
      <dgm:prSet/>
      <dgm:spPr/>
      <dgm:t>
        <a:bodyPr/>
        <a:lstStyle/>
        <a:p>
          <a:endParaRPr lang="ru-RU"/>
        </a:p>
      </dgm:t>
    </dgm:pt>
    <dgm:pt modelId="{16EE1C05-B693-4C31-97F0-DC8F5DE885EF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Общеобразовательных организаций участвовали в ЕГЭ-2019</a:t>
          </a:r>
          <a:endParaRPr lang="ru-RU" dirty="0"/>
        </a:p>
      </dgm:t>
    </dgm:pt>
    <dgm:pt modelId="{8EE4F3AA-A434-4BDA-B788-57FAFB3AFE78}" type="parTrans" cxnId="{CDE40B89-C6C4-4CDF-940F-F0F799394C5E}">
      <dgm:prSet/>
      <dgm:spPr/>
      <dgm:t>
        <a:bodyPr/>
        <a:lstStyle/>
        <a:p>
          <a:endParaRPr lang="ru-RU"/>
        </a:p>
      </dgm:t>
    </dgm:pt>
    <dgm:pt modelId="{B04A124D-B8AB-42C0-A4AA-D3B475CA7ED0}" type="sibTrans" cxnId="{CDE40B89-C6C4-4CDF-940F-F0F799394C5E}">
      <dgm:prSet/>
      <dgm:spPr/>
      <dgm:t>
        <a:bodyPr/>
        <a:lstStyle/>
        <a:p>
          <a:endParaRPr lang="ru-RU"/>
        </a:p>
      </dgm:t>
    </dgm:pt>
    <dgm:pt modelId="{EC8C9A67-8C16-4A2B-9FC5-264D0A4511A8}">
      <dgm:prSet phldrT="[Текст]"/>
      <dgm:spPr>
        <a:solidFill>
          <a:srgbClr val="3F6127"/>
        </a:solidFill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34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7061B9-9A95-485E-9201-0C60D42B24D4}" type="parTrans" cxnId="{EF5630FB-1055-4E95-9984-E01794DE3E45}">
      <dgm:prSet/>
      <dgm:spPr/>
      <dgm:t>
        <a:bodyPr/>
        <a:lstStyle/>
        <a:p>
          <a:endParaRPr lang="ru-RU"/>
        </a:p>
      </dgm:t>
    </dgm:pt>
    <dgm:pt modelId="{F63BBBD7-CCF9-4AD9-BABC-2EAE2B0CA960}" type="sibTrans" cxnId="{EF5630FB-1055-4E95-9984-E01794DE3E45}">
      <dgm:prSet/>
      <dgm:spPr/>
      <dgm:t>
        <a:bodyPr/>
        <a:lstStyle/>
        <a:p>
          <a:endParaRPr lang="ru-RU"/>
        </a:p>
      </dgm:t>
    </dgm:pt>
    <dgm:pt modelId="{2445B712-7F94-40F9-969A-D0B5DD0D5C44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Участника с индивидуальным результатом 80 и более баллов</a:t>
          </a:r>
          <a:endParaRPr lang="ru-RU" dirty="0"/>
        </a:p>
      </dgm:t>
    </dgm:pt>
    <dgm:pt modelId="{A31F88CC-4EFD-4AB6-A73B-B8B02EA044AE}" type="parTrans" cxnId="{EFCD5E0C-6934-4EAA-AD90-C262CB8A4F66}">
      <dgm:prSet/>
      <dgm:spPr/>
      <dgm:t>
        <a:bodyPr/>
        <a:lstStyle/>
        <a:p>
          <a:endParaRPr lang="ru-RU"/>
        </a:p>
      </dgm:t>
    </dgm:pt>
    <dgm:pt modelId="{D2DAE437-E8D8-4ED0-8B28-DFA707828BCC}" type="sibTrans" cxnId="{EFCD5E0C-6934-4EAA-AD90-C262CB8A4F66}">
      <dgm:prSet/>
      <dgm:spPr/>
      <dgm:t>
        <a:bodyPr/>
        <a:lstStyle/>
        <a:p>
          <a:endParaRPr lang="ru-RU"/>
        </a:p>
      </dgm:t>
    </dgm:pt>
    <dgm:pt modelId="{52EAF6CF-917F-49C1-B20C-6A3F8BB93B41}">
      <dgm:prSet phldrT="[Текст]"/>
      <dgm:spPr>
        <a:solidFill>
          <a:srgbClr val="3F6127"/>
        </a:solidFill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63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D8E390-1B75-4876-A2D9-7A25E6B0431D}" type="parTrans" cxnId="{AAF2F7AC-2209-4404-B0D7-D7ADFEEC19EC}">
      <dgm:prSet/>
      <dgm:spPr/>
      <dgm:t>
        <a:bodyPr/>
        <a:lstStyle/>
        <a:p>
          <a:endParaRPr lang="ru-RU"/>
        </a:p>
      </dgm:t>
    </dgm:pt>
    <dgm:pt modelId="{7E1947F9-3D91-4339-9D10-46413395BE07}" type="sibTrans" cxnId="{AAF2F7AC-2209-4404-B0D7-D7ADFEEC19EC}">
      <dgm:prSet/>
      <dgm:spPr/>
      <dgm:t>
        <a:bodyPr/>
        <a:lstStyle/>
        <a:p>
          <a:endParaRPr lang="ru-RU"/>
        </a:p>
      </dgm:t>
    </dgm:pt>
    <dgm:pt modelId="{24F1EBF7-1FB9-4C4E-9136-DFB69A32F2E9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Всего выпускников 11 классов</a:t>
          </a:r>
          <a:endParaRPr lang="ru-RU" dirty="0"/>
        </a:p>
      </dgm:t>
    </dgm:pt>
    <dgm:pt modelId="{D802F260-2283-4419-A9C7-A1462C83E96C}" type="parTrans" cxnId="{D251B9C0-21A0-4744-B5E2-7B17BF950558}">
      <dgm:prSet/>
      <dgm:spPr/>
      <dgm:t>
        <a:bodyPr/>
        <a:lstStyle/>
        <a:p>
          <a:endParaRPr lang="ru-RU"/>
        </a:p>
      </dgm:t>
    </dgm:pt>
    <dgm:pt modelId="{445F138F-CF47-490C-ACB0-E61AA1EC4FD9}" type="sibTrans" cxnId="{D251B9C0-21A0-4744-B5E2-7B17BF950558}">
      <dgm:prSet/>
      <dgm:spPr/>
      <dgm:t>
        <a:bodyPr/>
        <a:lstStyle/>
        <a:p>
          <a:endParaRPr lang="ru-RU"/>
        </a:p>
      </dgm:t>
    </dgm:pt>
    <dgm:pt modelId="{C47DC3D3-2956-4AFB-A5BA-8EF886012BEF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alt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Всего выпускников получивших аттестат о среднем общем образовании </a:t>
          </a:r>
          <a:endParaRPr lang="ru-RU" dirty="0"/>
        </a:p>
      </dgm:t>
    </dgm:pt>
    <dgm:pt modelId="{ECB0D9E0-E379-4AFF-8E3C-BE2871CB4683}" type="parTrans" cxnId="{21B21741-4D07-40D9-8016-23D84CEC45DA}">
      <dgm:prSet/>
      <dgm:spPr/>
      <dgm:t>
        <a:bodyPr/>
        <a:lstStyle/>
        <a:p>
          <a:endParaRPr lang="ru-RU"/>
        </a:p>
      </dgm:t>
    </dgm:pt>
    <dgm:pt modelId="{5AE4E0C1-6B87-401B-B81B-D24C430C2920}" type="sibTrans" cxnId="{21B21741-4D07-40D9-8016-23D84CEC45DA}">
      <dgm:prSet/>
      <dgm:spPr/>
      <dgm:t>
        <a:bodyPr/>
        <a:lstStyle/>
        <a:p>
          <a:endParaRPr lang="ru-RU"/>
        </a:p>
      </dgm:t>
    </dgm:pt>
    <dgm:pt modelId="{4492AE82-BB08-4820-A68D-BAB03CA015B8}">
      <dgm:prSet/>
      <dgm:spPr>
        <a:solidFill>
          <a:srgbClr val="3F6127"/>
        </a:solidFill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63 (100%)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2C2151-0805-491F-9168-9BFDA215CDCB}" type="parTrans" cxnId="{05D4C677-1748-4365-B8C2-199A635CD950}">
      <dgm:prSet/>
      <dgm:spPr/>
      <dgm:t>
        <a:bodyPr/>
        <a:lstStyle/>
        <a:p>
          <a:endParaRPr lang="ru-RU"/>
        </a:p>
      </dgm:t>
    </dgm:pt>
    <dgm:pt modelId="{78D1C0D7-063C-4C0F-9FEB-648903481D99}" type="sibTrans" cxnId="{05D4C677-1748-4365-B8C2-199A635CD950}">
      <dgm:prSet/>
      <dgm:spPr/>
      <dgm:t>
        <a:bodyPr/>
        <a:lstStyle/>
        <a:p>
          <a:endParaRPr lang="ru-RU"/>
        </a:p>
      </dgm:t>
    </dgm:pt>
    <dgm:pt modelId="{D2CA3ACD-06CD-41EB-ACA6-DF512073751C}" type="pres">
      <dgm:prSet presAssocID="{6C42B142-5D10-476B-AD7C-E600372F230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1A520F-286F-45B0-A0FC-5872BA16A202}" type="pres">
      <dgm:prSet presAssocID="{52397A3E-B72C-4C43-B328-5E1FAF71A961}" presName="linNode" presStyleCnt="0"/>
      <dgm:spPr/>
    </dgm:pt>
    <dgm:pt modelId="{29297CAD-7C6F-4DA1-B0C3-5DC863A00C8D}" type="pres">
      <dgm:prSet presAssocID="{52397A3E-B72C-4C43-B328-5E1FAF71A961}" presName="parentText" presStyleLbl="node1" presStyleIdx="0" presStyleCnt="4" custScaleX="100961" custScaleY="10372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8E29E-A346-4525-9C1F-8879BB498CD8}" type="pres">
      <dgm:prSet presAssocID="{52397A3E-B72C-4C43-B328-5E1FAF71A961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4C8E56-E522-4FA2-9C87-AA8158C6B0C3}" type="pres">
      <dgm:prSet presAssocID="{F8751C7A-1046-4FEA-85C0-56770FFDC253}" presName="sp" presStyleCnt="0"/>
      <dgm:spPr/>
    </dgm:pt>
    <dgm:pt modelId="{2947520F-89D9-4532-B95D-21552F296E10}" type="pres">
      <dgm:prSet presAssocID="{EC8C9A67-8C16-4A2B-9FC5-264D0A4511A8}" presName="linNode" presStyleCnt="0"/>
      <dgm:spPr/>
    </dgm:pt>
    <dgm:pt modelId="{4F46E712-334E-4D7B-9174-67D464855F99}" type="pres">
      <dgm:prSet presAssocID="{EC8C9A67-8C16-4A2B-9FC5-264D0A4511A8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FD0D81-682F-4D4D-B83E-BBE0D5C6413A}" type="pres">
      <dgm:prSet presAssocID="{EC8C9A67-8C16-4A2B-9FC5-264D0A4511A8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506AF3-BFCE-471E-B0E7-82CB79E6A608}" type="pres">
      <dgm:prSet presAssocID="{F63BBBD7-CCF9-4AD9-BABC-2EAE2B0CA960}" presName="sp" presStyleCnt="0"/>
      <dgm:spPr/>
    </dgm:pt>
    <dgm:pt modelId="{E5C9E365-10B5-4DA9-B748-93460F6E0CCF}" type="pres">
      <dgm:prSet presAssocID="{52EAF6CF-917F-49C1-B20C-6A3F8BB93B41}" presName="linNode" presStyleCnt="0"/>
      <dgm:spPr/>
    </dgm:pt>
    <dgm:pt modelId="{EB04D039-05D5-4376-A16A-F1012BB4F823}" type="pres">
      <dgm:prSet presAssocID="{52EAF6CF-917F-49C1-B20C-6A3F8BB93B41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39704E-B63B-454F-8C24-8E1F5D008E0E}" type="pres">
      <dgm:prSet presAssocID="{52EAF6CF-917F-49C1-B20C-6A3F8BB93B41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EA1259-DC00-473F-9B16-2DC81343DF2F}" type="pres">
      <dgm:prSet presAssocID="{7E1947F9-3D91-4339-9D10-46413395BE07}" presName="sp" presStyleCnt="0"/>
      <dgm:spPr/>
    </dgm:pt>
    <dgm:pt modelId="{48A72DEB-AB35-4604-8AEB-5658FCA2A809}" type="pres">
      <dgm:prSet presAssocID="{4492AE82-BB08-4820-A68D-BAB03CA015B8}" presName="linNode" presStyleCnt="0"/>
      <dgm:spPr/>
    </dgm:pt>
    <dgm:pt modelId="{A04881DC-B1E4-4D91-B7AA-005840D41115}" type="pres">
      <dgm:prSet presAssocID="{4492AE82-BB08-4820-A68D-BAB03CA015B8}" presName="parentText" presStyleLbl="node1" presStyleIdx="3" presStyleCnt="4" custLinFactNeighborX="-478" custLinFactNeighborY="290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165DA9-44FD-432C-84C0-D0F6D676E978}" type="pres">
      <dgm:prSet presAssocID="{4492AE82-BB08-4820-A68D-BAB03CA015B8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5630FB-1055-4E95-9984-E01794DE3E45}" srcId="{6C42B142-5D10-476B-AD7C-E600372F2304}" destId="{EC8C9A67-8C16-4A2B-9FC5-264D0A4511A8}" srcOrd="1" destOrd="0" parTransId="{1B7061B9-9A95-485E-9201-0C60D42B24D4}" sibTransId="{F63BBBD7-CCF9-4AD9-BABC-2EAE2B0CA960}"/>
    <dgm:cxn modelId="{9A41AEA9-9109-48E3-8665-017108838A1A}" type="presOf" srcId="{16EE1C05-B693-4C31-97F0-DC8F5DE885EF}" destId="{E148E29E-A346-4525-9C1F-8879BB498CD8}" srcOrd="0" destOrd="0" presId="urn:microsoft.com/office/officeart/2005/8/layout/vList5"/>
    <dgm:cxn modelId="{C98A531F-4860-4F7C-9A4A-515DB4C0D11E}" srcId="{6C42B142-5D10-476B-AD7C-E600372F2304}" destId="{52397A3E-B72C-4C43-B328-5E1FAF71A961}" srcOrd="0" destOrd="0" parTransId="{8BE62092-6EB6-4A20-965C-6FE5CC914F12}" sibTransId="{F8751C7A-1046-4FEA-85C0-56770FFDC253}"/>
    <dgm:cxn modelId="{D251B9C0-21A0-4744-B5E2-7B17BF950558}" srcId="{52EAF6CF-917F-49C1-B20C-6A3F8BB93B41}" destId="{24F1EBF7-1FB9-4C4E-9136-DFB69A32F2E9}" srcOrd="0" destOrd="0" parTransId="{D802F260-2283-4419-A9C7-A1462C83E96C}" sibTransId="{445F138F-CF47-490C-ACB0-E61AA1EC4FD9}"/>
    <dgm:cxn modelId="{05D4C677-1748-4365-B8C2-199A635CD950}" srcId="{6C42B142-5D10-476B-AD7C-E600372F2304}" destId="{4492AE82-BB08-4820-A68D-BAB03CA015B8}" srcOrd="3" destOrd="0" parTransId="{102C2151-0805-491F-9168-9BFDA215CDCB}" sibTransId="{78D1C0D7-063C-4C0F-9FEB-648903481D99}"/>
    <dgm:cxn modelId="{AAF2F7AC-2209-4404-B0D7-D7ADFEEC19EC}" srcId="{6C42B142-5D10-476B-AD7C-E600372F2304}" destId="{52EAF6CF-917F-49C1-B20C-6A3F8BB93B41}" srcOrd="2" destOrd="0" parTransId="{F7D8E390-1B75-4876-A2D9-7A25E6B0431D}" sibTransId="{7E1947F9-3D91-4339-9D10-46413395BE07}"/>
    <dgm:cxn modelId="{4122EBBC-7861-45E9-9ECD-D05B8AF50B54}" type="presOf" srcId="{4492AE82-BB08-4820-A68D-BAB03CA015B8}" destId="{A04881DC-B1E4-4D91-B7AA-005840D41115}" srcOrd="0" destOrd="0" presId="urn:microsoft.com/office/officeart/2005/8/layout/vList5"/>
    <dgm:cxn modelId="{EFCD5E0C-6934-4EAA-AD90-C262CB8A4F66}" srcId="{EC8C9A67-8C16-4A2B-9FC5-264D0A4511A8}" destId="{2445B712-7F94-40F9-969A-D0B5DD0D5C44}" srcOrd="0" destOrd="0" parTransId="{A31F88CC-4EFD-4AB6-A73B-B8B02EA044AE}" sibTransId="{D2DAE437-E8D8-4ED0-8B28-DFA707828BCC}"/>
    <dgm:cxn modelId="{59350513-03F1-4892-ADE7-677091FD377D}" type="presOf" srcId="{52EAF6CF-917F-49C1-B20C-6A3F8BB93B41}" destId="{EB04D039-05D5-4376-A16A-F1012BB4F823}" srcOrd="0" destOrd="0" presId="urn:microsoft.com/office/officeart/2005/8/layout/vList5"/>
    <dgm:cxn modelId="{0C32AD91-DD0D-4C2A-A77E-C51C87031A41}" type="presOf" srcId="{EC8C9A67-8C16-4A2B-9FC5-264D0A4511A8}" destId="{4F46E712-334E-4D7B-9174-67D464855F99}" srcOrd="0" destOrd="0" presId="urn:microsoft.com/office/officeart/2005/8/layout/vList5"/>
    <dgm:cxn modelId="{CDE40B89-C6C4-4CDF-940F-F0F799394C5E}" srcId="{52397A3E-B72C-4C43-B328-5E1FAF71A961}" destId="{16EE1C05-B693-4C31-97F0-DC8F5DE885EF}" srcOrd="0" destOrd="0" parTransId="{8EE4F3AA-A434-4BDA-B788-57FAFB3AFE78}" sibTransId="{B04A124D-B8AB-42C0-A4AA-D3B475CA7ED0}"/>
    <dgm:cxn modelId="{55864B9B-F337-482A-8D1A-067E69846F64}" type="presOf" srcId="{2445B712-7F94-40F9-969A-D0B5DD0D5C44}" destId="{8AFD0D81-682F-4D4D-B83E-BBE0D5C6413A}" srcOrd="0" destOrd="0" presId="urn:microsoft.com/office/officeart/2005/8/layout/vList5"/>
    <dgm:cxn modelId="{48E1F3EE-634D-4F4A-A99C-D9067F2EB2C1}" type="presOf" srcId="{6C42B142-5D10-476B-AD7C-E600372F2304}" destId="{D2CA3ACD-06CD-41EB-ACA6-DF512073751C}" srcOrd="0" destOrd="0" presId="urn:microsoft.com/office/officeart/2005/8/layout/vList5"/>
    <dgm:cxn modelId="{27C31479-ED9F-4798-ABE7-BB2C3979A731}" type="presOf" srcId="{52397A3E-B72C-4C43-B328-5E1FAF71A961}" destId="{29297CAD-7C6F-4DA1-B0C3-5DC863A00C8D}" srcOrd="0" destOrd="0" presId="urn:microsoft.com/office/officeart/2005/8/layout/vList5"/>
    <dgm:cxn modelId="{21B21741-4D07-40D9-8016-23D84CEC45DA}" srcId="{4492AE82-BB08-4820-A68D-BAB03CA015B8}" destId="{C47DC3D3-2956-4AFB-A5BA-8EF886012BEF}" srcOrd="0" destOrd="0" parTransId="{ECB0D9E0-E379-4AFF-8E3C-BE2871CB4683}" sibTransId="{5AE4E0C1-6B87-401B-B81B-D24C430C2920}"/>
    <dgm:cxn modelId="{EF509E0E-F9BB-4388-8F67-7198EDF7958F}" type="presOf" srcId="{C47DC3D3-2956-4AFB-A5BA-8EF886012BEF}" destId="{51165DA9-44FD-432C-84C0-D0F6D676E978}" srcOrd="0" destOrd="0" presId="urn:microsoft.com/office/officeart/2005/8/layout/vList5"/>
    <dgm:cxn modelId="{DD82A74C-F82E-43DC-820A-2BD53BFC9ED5}" type="presOf" srcId="{24F1EBF7-1FB9-4C4E-9136-DFB69A32F2E9}" destId="{5839704E-B63B-454F-8C24-8E1F5D008E0E}" srcOrd="0" destOrd="0" presId="urn:microsoft.com/office/officeart/2005/8/layout/vList5"/>
    <dgm:cxn modelId="{076F9844-9D17-4D8A-A4FA-6E5AF52C52F5}" type="presParOf" srcId="{D2CA3ACD-06CD-41EB-ACA6-DF512073751C}" destId="{BD1A520F-286F-45B0-A0FC-5872BA16A202}" srcOrd="0" destOrd="0" presId="urn:microsoft.com/office/officeart/2005/8/layout/vList5"/>
    <dgm:cxn modelId="{C30F2554-9937-416B-9800-02767B44557B}" type="presParOf" srcId="{BD1A520F-286F-45B0-A0FC-5872BA16A202}" destId="{29297CAD-7C6F-4DA1-B0C3-5DC863A00C8D}" srcOrd="0" destOrd="0" presId="urn:microsoft.com/office/officeart/2005/8/layout/vList5"/>
    <dgm:cxn modelId="{24FCC7DC-3F23-453C-8B32-647DA3AD3463}" type="presParOf" srcId="{BD1A520F-286F-45B0-A0FC-5872BA16A202}" destId="{E148E29E-A346-4525-9C1F-8879BB498CD8}" srcOrd="1" destOrd="0" presId="urn:microsoft.com/office/officeart/2005/8/layout/vList5"/>
    <dgm:cxn modelId="{87FC6AC8-862E-43EB-9AE1-5C75CFAA6EC2}" type="presParOf" srcId="{D2CA3ACD-06CD-41EB-ACA6-DF512073751C}" destId="{AC4C8E56-E522-4FA2-9C87-AA8158C6B0C3}" srcOrd="1" destOrd="0" presId="urn:microsoft.com/office/officeart/2005/8/layout/vList5"/>
    <dgm:cxn modelId="{BC32587D-2EA1-4876-A7F3-73B43BBAF65F}" type="presParOf" srcId="{D2CA3ACD-06CD-41EB-ACA6-DF512073751C}" destId="{2947520F-89D9-4532-B95D-21552F296E10}" srcOrd="2" destOrd="0" presId="urn:microsoft.com/office/officeart/2005/8/layout/vList5"/>
    <dgm:cxn modelId="{C12828FB-CEBB-427B-9326-DD798A76C4AE}" type="presParOf" srcId="{2947520F-89D9-4532-B95D-21552F296E10}" destId="{4F46E712-334E-4D7B-9174-67D464855F99}" srcOrd="0" destOrd="0" presId="urn:microsoft.com/office/officeart/2005/8/layout/vList5"/>
    <dgm:cxn modelId="{FF21FCC8-E431-4365-A621-7EBD36532177}" type="presParOf" srcId="{2947520F-89D9-4532-B95D-21552F296E10}" destId="{8AFD0D81-682F-4D4D-B83E-BBE0D5C6413A}" srcOrd="1" destOrd="0" presId="urn:microsoft.com/office/officeart/2005/8/layout/vList5"/>
    <dgm:cxn modelId="{1EEEC5DD-F61D-49B3-8C9F-631CA1EF92F8}" type="presParOf" srcId="{D2CA3ACD-06CD-41EB-ACA6-DF512073751C}" destId="{26506AF3-BFCE-471E-B0E7-82CB79E6A608}" srcOrd="3" destOrd="0" presId="urn:microsoft.com/office/officeart/2005/8/layout/vList5"/>
    <dgm:cxn modelId="{34C297F9-E1CA-462E-A3BD-A1C111BFDAEA}" type="presParOf" srcId="{D2CA3ACD-06CD-41EB-ACA6-DF512073751C}" destId="{E5C9E365-10B5-4DA9-B748-93460F6E0CCF}" srcOrd="4" destOrd="0" presId="urn:microsoft.com/office/officeart/2005/8/layout/vList5"/>
    <dgm:cxn modelId="{C1F6CF4A-E76F-4100-BC35-8A2927544242}" type="presParOf" srcId="{E5C9E365-10B5-4DA9-B748-93460F6E0CCF}" destId="{EB04D039-05D5-4376-A16A-F1012BB4F823}" srcOrd="0" destOrd="0" presId="urn:microsoft.com/office/officeart/2005/8/layout/vList5"/>
    <dgm:cxn modelId="{DC95A061-3D6D-43C6-8F97-087AF2D8BC56}" type="presParOf" srcId="{E5C9E365-10B5-4DA9-B748-93460F6E0CCF}" destId="{5839704E-B63B-454F-8C24-8E1F5D008E0E}" srcOrd="1" destOrd="0" presId="urn:microsoft.com/office/officeart/2005/8/layout/vList5"/>
    <dgm:cxn modelId="{DEFB106A-E97D-48CB-8ABE-C697F2ECB8D3}" type="presParOf" srcId="{D2CA3ACD-06CD-41EB-ACA6-DF512073751C}" destId="{F0EA1259-DC00-473F-9B16-2DC81343DF2F}" srcOrd="5" destOrd="0" presId="urn:microsoft.com/office/officeart/2005/8/layout/vList5"/>
    <dgm:cxn modelId="{B2709205-02E5-4B1E-BBF2-C86630AB4F93}" type="presParOf" srcId="{D2CA3ACD-06CD-41EB-ACA6-DF512073751C}" destId="{48A72DEB-AB35-4604-8AEB-5658FCA2A809}" srcOrd="6" destOrd="0" presId="urn:microsoft.com/office/officeart/2005/8/layout/vList5"/>
    <dgm:cxn modelId="{60C5760F-B8DE-4D55-B72C-DD554C5BF911}" type="presParOf" srcId="{48A72DEB-AB35-4604-8AEB-5658FCA2A809}" destId="{A04881DC-B1E4-4D91-B7AA-005840D41115}" srcOrd="0" destOrd="0" presId="urn:microsoft.com/office/officeart/2005/8/layout/vList5"/>
    <dgm:cxn modelId="{CBD8A942-3E46-422B-BEE9-678056B2844C}" type="presParOf" srcId="{48A72DEB-AB35-4604-8AEB-5658FCA2A809}" destId="{51165DA9-44FD-432C-84C0-D0F6D676E97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42B142-5D10-476B-AD7C-E600372F230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2397A3E-B72C-4C43-B328-5E1FAF71A961}">
      <dgm:prSet phldrT="[Текст]"/>
      <dgm:spPr>
        <a:solidFill>
          <a:srgbClr val="3F6127"/>
        </a:solidFill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21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E62092-6EB6-4A20-965C-6FE5CC914F12}" type="parTrans" cxnId="{C98A531F-4860-4F7C-9A4A-515DB4C0D11E}">
      <dgm:prSet/>
      <dgm:spPr/>
      <dgm:t>
        <a:bodyPr/>
        <a:lstStyle/>
        <a:p>
          <a:endParaRPr lang="ru-RU"/>
        </a:p>
      </dgm:t>
    </dgm:pt>
    <dgm:pt modelId="{F8751C7A-1046-4FEA-85C0-56770FFDC253}" type="sibTrans" cxnId="{C98A531F-4860-4F7C-9A4A-515DB4C0D11E}">
      <dgm:prSet/>
      <dgm:spPr/>
      <dgm:t>
        <a:bodyPr/>
        <a:lstStyle/>
        <a:p>
          <a:endParaRPr lang="ru-RU"/>
        </a:p>
      </dgm:t>
    </dgm:pt>
    <dgm:pt modelId="{16EE1C05-B693-4C31-97F0-DC8F5DE885EF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Общеобразовательных организаций участвовали в ОГЭ-2019</a:t>
          </a:r>
          <a:endParaRPr lang="ru-RU" dirty="0"/>
        </a:p>
      </dgm:t>
    </dgm:pt>
    <dgm:pt modelId="{8EE4F3AA-A434-4BDA-B788-57FAFB3AFE78}" type="parTrans" cxnId="{CDE40B89-C6C4-4CDF-940F-F0F799394C5E}">
      <dgm:prSet/>
      <dgm:spPr/>
      <dgm:t>
        <a:bodyPr/>
        <a:lstStyle/>
        <a:p>
          <a:endParaRPr lang="ru-RU"/>
        </a:p>
      </dgm:t>
    </dgm:pt>
    <dgm:pt modelId="{B04A124D-B8AB-42C0-A4AA-D3B475CA7ED0}" type="sibTrans" cxnId="{CDE40B89-C6C4-4CDF-940F-F0F799394C5E}">
      <dgm:prSet/>
      <dgm:spPr/>
      <dgm:t>
        <a:bodyPr/>
        <a:lstStyle/>
        <a:p>
          <a:endParaRPr lang="ru-RU"/>
        </a:p>
      </dgm:t>
    </dgm:pt>
    <dgm:pt modelId="{52EAF6CF-917F-49C1-B20C-6A3F8BB93B41}">
      <dgm:prSet phldrT="[Текст]"/>
      <dgm:spPr>
        <a:solidFill>
          <a:srgbClr val="3F6127"/>
        </a:solidFill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287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D8E390-1B75-4876-A2D9-7A25E6B0431D}" type="parTrans" cxnId="{AAF2F7AC-2209-4404-B0D7-D7ADFEEC19EC}">
      <dgm:prSet/>
      <dgm:spPr/>
      <dgm:t>
        <a:bodyPr/>
        <a:lstStyle/>
        <a:p>
          <a:endParaRPr lang="ru-RU"/>
        </a:p>
      </dgm:t>
    </dgm:pt>
    <dgm:pt modelId="{7E1947F9-3D91-4339-9D10-46413395BE07}" type="sibTrans" cxnId="{AAF2F7AC-2209-4404-B0D7-D7ADFEEC19EC}">
      <dgm:prSet/>
      <dgm:spPr/>
      <dgm:t>
        <a:bodyPr/>
        <a:lstStyle/>
        <a:p>
          <a:endParaRPr lang="ru-RU"/>
        </a:p>
      </dgm:t>
    </dgm:pt>
    <dgm:pt modelId="{24F1EBF7-1FB9-4C4E-9136-DFB69A32F2E9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Всего выпускников 9 классов</a:t>
          </a:r>
          <a:endParaRPr lang="ru-RU" dirty="0"/>
        </a:p>
      </dgm:t>
    </dgm:pt>
    <dgm:pt modelId="{D802F260-2283-4419-A9C7-A1462C83E96C}" type="parTrans" cxnId="{D251B9C0-21A0-4744-B5E2-7B17BF950558}">
      <dgm:prSet/>
      <dgm:spPr/>
      <dgm:t>
        <a:bodyPr/>
        <a:lstStyle/>
        <a:p>
          <a:endParaRPr lang="ru-RU"/>
        </a:p>
      </dgm:t>
    </dgm:pt>
    <dgm:pt modelId="{445F138F-CF47-490C-ACB0-E61AA1EC4FD9}" type="sibTrans" cxnId="{D251B9C0-21A0-4744-B5E2-7B17BF950558}">
      <dgm:prSet/>
      <dgm:spPr/>
      <dgm:t>
        <a:bodyPr/>
        <a:lstStyle/>
        <a:p>
          <a:endParaRPr lang="ru-RU"/>
        </a:p>
      </dgm:t>
    </dgm:pt>
    <dgm:pt modelId="{C47DC3D3-2956-4AFB-A5BA-8EF886012BEF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alt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Всего выпускников получивших аттестат об основном общем образовании </a:t>
          </a:r>
          <a:endParaRPr lang="ru-RU" dirty="0"/>
        </a:p>
      </dgm:t>
    </dgm:pt>
    <dgm:pt modelId="{ECB0D9E0-E379-4AFF-8E3C-BE2871CB4683}" type="parTrans" cxnId="{21B21741-4D07-40D9-8016-23D84CEC45DA}">
      <dgm:prSet/>
      <dgm:spPr/>
      <dgm:t>
        <a:bodyPr/>
        <a:lstStyle/>
        <a:p>
          <a:endParaRPr lang="ru-RU"/>
        </a:p>
      </dgm:t>
    </dgm:pt>
    <dgm:pt modelId="{5AE4E0C1-6B87-401B-B81B-D24C430C2920}" type="sibTrans" cxnId="{21B21741-4D07-40D9-8016-23D84CEC45DA}">
      <dgm:prSet/>
      <dgm:spPr/>
      <dgm:t>
        <a:bodyPr/>
        <a:lstStyle/>
        <a:p>
          <a:endParaRPr lang="ru-RU"/>
        </a:p>
      </dgm:t>
    </dgm:pt>
    <dgm:pt modelId="{4492AE82-BB08-4820-A68D-BAB03CA015B8}">
      <dgm:prSet/>
      <dgm:spPr>
        <a:solidFill>
          <a:srgbClr val="3F6127"/>
        </a:solidFill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287 (100%)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2C2151-0805-491F-9168-9BFDA215CDCB}" type="parTrans" cxnId="{05D4C677-1748-4365-B8C2-199A635CD950}">
      <dgm:prSet/>
      <dgm:spPr/>
      <dgm:t>
        <a:bodyPr/>
        <a:lstStyle/>
        <a:p>
          <a:endParaRPr lang="ru-RU"/>
        </a:p>
      </dgm:t>
    </dgm:pt>
    <dgm:pt modelId="{78D1C0D7-063C-4C0F-9FEB-648903481D99}" type="sibTrans" cxnId="{05D4C677-1748-4365-B8C2-199A635CD950}">
      <dgm:prSet/>
      <dgm:spPr/>
      <dgm:t>
        <a:bodyPr/>
        <a:lstStyle/>
        <a:p>
          <a:endParaRPr lang="ru-RU"/>
        </a:p>
      </dgm:t>
    </dgm:pt>
    <dgm:pt modelId="{D2CA3ACD-06CD-41EB-ACA6-DF512073751C}" type="pres">
      <dgm:prSet presAssocID="{6C42B142-5D10-476B-AD7C-E600372F230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1A520F-286F-45B0-A0FC-5872BA16A202}" type="pres">
      <dgm:prSet presAssocID="{52397A3E-B72C-4C43-B328-5E1FAF71A961}" presName="linNode" presStyleCnt="0"/>
      <dgm:spPr/>
    </dgm:pt>
    <dgm:pt modelId="{29297CAD-7C6F-4DA1-B0C3-5DC863A00C8D}" type="pres">
      <dgm:prSet presAssocID="{52397A3E-B72C-4C43-B328-5E1FAF71A961}" presName="parentText" presStyleLbl="node1" presStyleIdx="0" presStyleCnt="3" custScaleX="100961" custScaleY="10372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8E29E-A346-4525-9C1F-8879BB498CD8}" type="pres">
      <dgm:prSet presAssocID="{52397A3E-B72C-4C43-B328-5E1FAF71A961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4C8E56-E522-4FA2-9C87-AA8158C6B0C3}" type="pres">
      <dgm:prSet presAssocID="{F8751C7A-1046-4FEA-85C0-56770FFDC253}" presName="sp" presStyleCnt="0"/>
      <dgm:spPr/>
    </dgm:pt>
    <dgm:pt modelId="{E5C9E365-10B5-4DA9-B748-93460F6E0CCF}" type="pres">
      <dgm:prSet presAssocID="{52EAF6CF-917F-49C1-B20C-6A3F8BB93B41}" presName="linNode" presStyleCnt="0"/>
      <dgm:spPr/>
    </dgm:pt>
    <dgm:pt modelId="{EB04D039-05D5-4376-A16A-F1012BB4F823}" type="pres">
      <dgm:prSet presAssocID="{52EAF6CF-917F-49C1-B20C-6A3F8BB93B41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39704E-B63B-454F-8C24-8E1F5D008E0E}" type="pres">
      <dgm:prSet presAssocID="{52EAF6CF-917F-49C1-B20C-6A3F8BB93B41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EA1259-DC00-473F-9B16-2DC81343DF2F}" type="pres">
      <dgm:prSet presAssocID="{7E1947F9-3D91-4339-9D10-46413395BE07}" presName="sp" presStyleCnt="0"/>
      <dgm:spPr/>
    </dgm:pt>
    <dgm:pt modelId="{48A72DEB-AB35-4604-8AEB-5658FCA2A809}" type="pres">
      <dgm:prSet presAssocID="{4492AE82-BB08-4820-A68D-BAB03CA015B8}" presName="linNode" presStyleCnt="0"/>
      <dgm:spPr/>
    </dgm:pt>
    <dgm:pt modelId="{A04881DC-B1E4-4D91-B7AA-005840D41115}" type="pres">
      <dgm:prSet presAssocID="{4492AE82-BB08-4820-A68D-BAB03CA015B8}" presName="parentText" presStyleLbl="node1" presStyleIdx="2" presStyleCnt="3" custLinFactNeighborX="-478" custLinFactNeighborY="290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165DA9-44FD-432C-84C0-D0F6D676E978}" type="pres">
      <dgm:prSet presAssocID="{4492AE82-BB08-4820-A68D-BAB03CA015B8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469F0A-672F-481C-BF5B-4FD90C82CE87}" type="presOf" srcId="{24F1EBF7-1FB9-4C4E-9136-DFB69A32F2E9}" destId="{5839704E-B63B-454F-8C24-8E1F5D008E0E}" srcOrd="0" destOrd="0" presId="urn:microsoft.com/office/officeart/2005/8/layout/vList5"/>
    <dgm:cxn modelId="{5F16626E-FC6F-4C71-AA85-D621A4D143C2}" type="presOf" srcId="{6C42B142-5D10-476B-AD7C-E600372F2304}" destId="{D2CA3ACD-06CD-41EB-ACA6-DF512073751C}" srcOrd="0" destOrd="0" presId="urn:microsoft.com/office/officeart/2005/8/layout/vList5"/>
    <dgm:cxn modelId="{21B21741-4D07-40D9-8016-23D84CEC45DA}" srcId="{4492AE82-BB08-4820-A68D-BAB03CA015B8}" destId="{C47DC3D3-2956-4AFB-A5BA-8EF886012BEF}" srcOrd="0" destOrd="0" parTransId="{ECB0D9E0-E379-4AFF-8E3C-BE2871CB4683}" sibTransId="{5AE4E0C1-6B87-401B-B81B-D24C430C2920}"/>
    <dgm:cxn modelId="{CDE40B89-C6C4-4CDF-940F-F0F799394C5E}" srcId="{52397A3E-B72C-4C43-B328-5E1FAF71A961}" destId="{16EE1C05-B693-4C31-97F0-DC8F5DE885EF}" srcOrd="0" destOrd="0" parTransId="{8EE4F3AA-A434-4BDA-B788-57FAFB3AFE78}" sibTransId="{B04A124D-B8AB-42C0-A4AA-D3B475CA7ED0}"/>
    <dgm:cxn modelId="{8FB42D67-D89E-4054-B489-788C6A07726E}" type="presOf" srcId="{16EE1C05-B693-4C31-97F0-DC8F5DE885EF}" destId="{E148E29E-A346-4525-9C1F-8879BB498CD8}" srcOrd="0" destOrd="0" presId="urn:microsoft.com/office/officeart/2005/8/layout/vList5"/>
    <dgm:cxn modelId="{D251B9C0-21A0-4744-B5E2-7B17BF950558}" srcId="{52EAF6CF-917F-49C1-B20C-6A3F8BB93B41}" destId="{24F1EBF7-1FB9-4C4E-9136-DFB69A32F2E9}" srcOrd="0" destOrd="0" parTransId="{D802F260-2283-4419-A9C7-A1462C83E96C}" sibTransId="{445F138F-CF47-490C-ACB0-E61AA1EC4FD9}"/>
    <dgm:cxn modelId="{C98A531F-4860-4F7C-9A4A-515DB4C0D11E}" srcId="{6C42B142-5D10-476B-AD7C-E600372F2304}" destId="{52397A3E-B72C-4C43-B328-5E1FAF71A961}" srcOrd="0" destOrd="0" parTransId="{8BE62092-6EB6-4A20-965C-6FE5CC914F12}" sibTransId="{F8751C7A-1046-4FEA-85C0-56770FFDC253}"/>
    <dgm:cxn modelId="{672F94C9-C335-4BCB-A964-B131684034FB}" type="presOf" srcId="{52EAF6CF-917F-49C1-B20C-6A3F8BB93B41}" destId="{EB04D039-05D5-4376-A16A-F1012BB4F823}" srcOrd="0" destOrd="0" presId="urn:microsoft.com/office/officeart/2005/8/layout/vList5"/>
    <dgm:cxn modelId="{CDE351B0-07F0-4DE4-A42F-80B2E5977AFE}" type="presOf" srcId="{52397A3E-B72C-4C43-B328-5E1FAF71A961}" destId="{29297CAD-7C6F-4DA1-B0C3-5DC863A00C8D}" srcOrd="0" destOrd="0" presId="urn:microsoft.com/office/officeart/2005/8/layout/vList5"/>
    <dgm:cxn modelId="{F95A3CEA-4C44-4570-97BD-F1FE2AF7AADE}" type="presOf" srcId="{C47DC3D3-2956-4AFB-A5BA-8EF886012BEF}" destId="{51165DA9-44FD-432C-84C0-D0F6D676E978}" srcOrd="0" destOrd="0" presId="urn:microsoft.com/office/officeart/2005/8/layout/vList5"/>
    <dgm:cxn modelId="{AAF2F7AC-2209-4404-B0D7-D7ADFEEC19EC}" srcId="{6C42B142-5D10-476B-AD7C-E600372F2304}" destId="{52EAF6CF-917F-49C1-B20C-6A3F8BB93B41}" srcOrd="1" destOrd="0" parTransId="{F7D8E390-1B75-4876-A2D9-7A25E6B0431D}" sibTransId="{7E1947F9-3D91-4339-9D10-46413395BE07}"/>
    <dgm:cxn modelId="{05D4C677-1748-4365-B8C2-199A635CD950}" srcId="{6C42B142-5D10-476B-AD7C-E600372F2304}" destId="{4492AE82-BB08-4820-A68D-BAB03CA015B8}" srcOrd="2" destOrd="0" parTransId="{102C2151-0805-491F-9168-9BFDA215CDCB}" sibTransId="{78D1C0D7-063C-4C0F-9FEB-648903481D99}"/>
    <dgm:cxn modelId="{8CF6CCAF-F0E7-4C5A-8790-EF17AA8D0E16}" type="presOf" srcId="{4492AE82-BB08-4820-A68D-BAB03CA015B8}" destId="{A04881DC-B1E4-4D91-B7AA-005840D41115}" srcOrd="0" destOrd="0" presId="urn:microsoft.com/office/officeart/2005/8/layout/vList5"/>
    <dgm:cxn modelId="{256BC98F-9819-4041-BD22-7AD9ECFEDD02}" type="presParOf" srcId="{D2CA3ACD-06CD-41EB-ACA6-DF512073751C}" destId="{BD1A520F-286F-45B0-A0FC-5872BA16A202}" srcOrd="0" destOrd="0" presId="urn:microsoft.com/office/officeart/2005/8/layout/vList5"/>
    <dgm:cxn modelId="{77708ED1-8967-4299-90F5-81797039967B}" type="presParOf" srcId="{BD1A520F-286F-45B0-A0FC-5872BA16A202}" destId="{29297CAD-7C6F-4DA1-B0C3-5DC863A00C8D}" srcOrd="0" destOrd="0" presId="urn:microsoft.com/office/officeart/2005/8/layout/vList5"/>
    <dgm:cxn modelId="{FE8FFCD0-8255-4915-A9B4-BD79B067E165}" type="presParOf" srcId="{BD1A520F-286F-45B0-A0FC-5872BA16A202}" destId="{E148E29E-A346-4525-9C1F-8879BB498CD8}" srcOrd="1" destOrd="0" presId="urn:microsoft.com/office/officeart/2005/8/layout/vList5"/>
    <dgm:cxn modelId="{96A4EA60-B409-4AB0-A13A-A38AB29BBA4D}" type="presParOf" srcId="{D2CA3ACD-06CD-41EB-ACA6-DF512073751C}" destId="{AC4C8E56-E522-4FA2-9C87-AA8158C6B0C3}" srcOrd="1" destOrd="0" presId="urn:microsoft.com/office/officeart/2005/8/layout/vList5"/>
    <dgm:cxn modelId="{FC235035-ACC3-41C5-8BB6-8B1F1B9CC9FE}" type="presParOf" srcId="{D2CA3ACD-06CD-41EB-ACA6-DF512073751C}" destId="{E5C9E365-10B5-4DA9-B748-93460F6E0CCF}" srcOrd="2" destOrd="0" presId="urn:microsoft.com/office/officeart/2005/8/layout/vList5"/>
    <dgm:cxn modelId="{A93F76E8-6C83-4E2F-B6BE-61FDAF712282}" type="presParOf" srcId="{E5C9E365-10B5-4DA9-B748-93460F6E0CCF}" destId="{EB04D039-05D5-4376-A16A-F1012BB4F823}" srcOrd="0" destOrd="0" presId="urn:microsoft.com/office/officeart/2005/8/layout/vList5"/>
    <dgm:cxn modelId="{A5FD692E-3BE9-42D8-B946-689201B11E06}" type="presParOf" srcId="{E5C9E365-10B5-4DA9-B748-93460F6E0CCF}" destId="{5839704E-B63B-454F-8C24-8E1F5D008E0E}" srcOrd="1" destOrd="0" presId="urn:microsoft.com/office/officeart/2005/8/layout/vList5"/>
    <dgm:cxn modelId="{5C295D68-3D42-4CAE-AAF9-E112AE3E4006}" type="presParOf" srcId="{D2CA3ACD-06CD-41EB-ACA6-DF512073751C}" destId="{F0EA1259-DC00-473F-9B16-2DC81343DF2F}" srcOrd="3" destOrd="0" presId="urn:microsoft.com/office/officeart/2005/8/layout/vList5"/>
    <dgm:cxn modelId="{3D1BD437-D5AB-4CFE-B6BE-5BB0BCC6EF16}" type="presParOf" srcId="{D2CA3ACD-06CD-41EB-ACA6-DF512073751C}" destId="{48A72DEB-AB35-4604-8AEB-5658FCA2A809}" srcOrd="4" destOrd="0" presId="urn:microsoft.com/office/officeart/2005/8/layout/vList5"/>
    <dgm:cxn modelId="{294B84C7-341C-4763-A06A-4322E7376B74}" type="presParOf" srcId="{48A72DEB-AB35-4604-8AEB-5658FCA2A809}" destId="{A04881DC-B1E4-4D91-B7AA-005840D41115}" srcOrd="0" destOrd="0" presId="urn:microsoft.com/office/officeart/2005/8/layout/vList5"/>
    <dgm:cxn modelId="{E1B4EAA9-9D01-4694-A4CF-BE61C26437FA}" type="presParOf" srcId="{48A72DEB-AB35-4604-8AEB-5658FCA2A809}" destId="{51165DA9-44FD-432C-84C0-D0F6D676E97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B872AA-9ACC-4C79-B5C1-A7E201B1BFEF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52195B6D-6C32-42F7-893A-8438A33CCC5E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Система дошкольного образования</a:t>
          </a:r>
          <a:endParaRPr lang="ru-RU" b="1" dirty="0">
            <a:solidFill>
              <a:schemeClr val="tx1"/>
            </a:solidFill>
          </a:endParaRPr>
        </a:p>
      </dgm:t>
    </dgm:pt>
    <dgm:pt modelId="{75ED1BBC-485A-4369-A8E0-01553CB33067}" type="parTrans" cxnId="{C943F8D6-2C77-4EF4-B453-635AD1330AF6}">
      <dgm:prSet/>
      <dgm:spPr/>
      <dgm:t>
        <a:bodyPr/>
        <a:lstStyle/>
        <a:p>
          <a:endParaRPr lang="ru-RU"/>
        </a:p>
      </dgm:t>
    </dgm:pt>
    <dgm:pt modelId="{AC04A386-98F0-49D1-94EC-B3F0997D7F69}" type="sibTrans" cxnId="{C943F8D6-2C77-4EF4-B453-635AD1330AF6}">
      <dgm:prSet/>
      <dgm:spPr/>
      <dgm:t>
        <a:bodyPr/>
        <a:lstStyle/>
        <a:p>
          <a:endParaRPr lang="ru-RU"/>
        </a:p>
      </dgm:t>
    </dgm:pt>
    <dgm:pt modelId="{6207BC35-3CC6-4457-9170-9F4372BDA781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 ДОУ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6AB512D-9556-47DD-B12F-73082D87FE84}" type="parTrans" cxnId="{7BB1E86A-03E1-46DD-B00F-577069B3258B}">
      <dgm:prSet/>
      <dgm:spPr/>
      <dgm:t>
        <a:bodyPr/>
        <a:lstStyle/>
        <a:p>
          <a:endParaRPr lang="ru-RU"/>
        </a:p>
      </dgm:t>
    </dgm:pt>
    <dgm:pt modelId="{20C1447B-760E-4BC4-AA76-5F3ED1A90637}" type="sibTrans" cxnId="{7BB1E86A-03E1-46DD-B00F-577069B3258B}">
      <dgm:prSet/>
      <dgm:spPr/>
      <dgm:t>
        <a:bodyPr/>
        <a:lstStyle/>
        <a:p>
          <a:endParaRPr lang="ru-RU"/>
        </a:p>
      </dgm:t>
    </dgm:pt>
    <dgm:pt modelId="{8A39A616-12F9-4AF1-8C25-3A7FEBAE016A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 средних школ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C234C39-ECFF-4E91-A4A5-AF6AC5DC2163}" type="parTrans" cxnId="{2196E193-028C-4C23-A34A-AA80B256E9BF}">
      <dgm:prSet/>
      <dgm:spPr/>
      <dgm:t>
        <a:bodyPr/>
        <a:lstStyle/>
        <a:p>
          <a:endParaRPr lang="ru-RU"/>
        </a:p>
      </dgm:t>
    </dgm:pt>
    <dgm:pt modelId="{5B6C6F8D-F9D1-43E7-9004-0F30B8DAE461}" type="sibTrans" cxnId="{2196E193-028C-4C23-A34A-AA80B256E9BF}">
      <dgm:prSet/>
      <dgm:spPr/>
      <dgm:t>
        <a:bodyPr/>
        <a:lstStyle/>
        <a:p>
          <a:endParaRPr lang="ru-RU"/>
        </a:p>
      </dgm:t>
    </dgm:pt>
    <dgm:pt modelId="{A069A0A4-6B44-4257-ADAA-B80420042997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 начальная школа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B1C0C74-AD4E-4EAA-81F1-697EE3A7FDBA}" type="parTrans" cxnId="{0917DB4D-6654-4E2C-AAA3-DF5181A7473B}">
      <dgm:prSet/>
      <dgm:spPr/>
      <dgm:t>
        <a:bodyPr/>
        <a:lstStyle/>
        <a:p>
          <a:endParaRPr lang="ru-RU"/>
        </a:p>
      </dgm:t>
    </dgm:pt>
    <dgm:pt modelId="{0C810012-62D9-40DF-88C9-D35C8E44D847}" type="sibTrans" cxnId="{0917DB4D-6654-4E2C-AAA3-DF5181A7473B}">
      <dgm:prSet/>
      <dgm:spPr/>
      <dgm:t>
        <a:bodyPr/>
        <a:lstStyle/>
        <a:p>
          <a:endParaRPr lang="ru-RU"/>
        </a:p>
      </dgm:t>
    </dgm:pt>
    <dgm:pt modelId="{176171E7-128E-4BDE-B707-4AB9026E6775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основных школ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F41801C-069F-421A-894A-35C149FFE4C8}" type="parTrans" cxnId="{85292F8C-38E6-476C-9D53-34A7CA1A903A}">
      <dgm:prSet/>
      <dgm:spPr/>
      <dgm:t>
        <a:bodyPr/>
        <a:lstStyle/>
        <a:p>
          <a:endParaRPr lang="ru-RU"/>
        </a:p>
      </dgm:t>
    </dgm:pt>
    <dgm:pt modelId="{654A8673-679E-4658-9B1E-89B4A934736E}" type="sibTrans" cxnId="{85292F8C-38E6-476C-9D53-34A7CA1A903A}">
      <dgm:prSet/>
      <dgm:spPr/>
      <dgm:t>
        <a:bodyPr/>
        <a:lstStyle/>
        <a:p>
          <a:endParaRPr lang="ru-RU"/>
        </a:p>
      </dgm:t>
    </dgm:pt>
    <dgm:pt modelId="{5B2FF437-C46E-4CBC-AF64-C3FB31A2503A}" type="pres">
      <dgm:prSet presAssocID="{42B872AA-9ACC-4C79-B5C1-A7E201B1BFE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A7AA237-7B31-4869-ABAD-8FB951C103DA}" type="pres">
      <dgm:prSet presAssocID="{52195B6D-6C32-42F7-893A-8438A33CCC5E}" presName="centerShape" presStyleLbl="node0" presStyleIdx="0" presStyleCnt="1"/>
      <dgm:spPr/>
      <dgm:t>
        <a:bodyPr/>
        <a:lstStyle/>
        <a:p>
          <a:endParaRPr lang="ru-RU"/>
        </a:p>
      </dgm:t>
    </dgm:pt>
    <dgm:pt modelId="{C753B53C-2A08-46AB-8992-75D25B06433C}" type="pres">
      <dgm:prSet presAssocID="{46AB512D-9556-47DD-B12F-73082D87FE84}" presName="parTrans" presStyleLbl="bgSibTrans2D1" presStyleIdx="0" presStyleCnt="4"/>
      <dgm:spPr/>
      <dgm:t>
        <a:bodyPr/>
        <a:lstStyle/>
        <a:p>
          <a:endParaRPr lang="ru-RU"/>
        </a:p>
      </dgm:t>
    </dgm:pt>
    <dgm:pt modelId="{CEAFB6EB-2282-4B14-9195-EC98C0EFDBD5}" type="pres">
      <dgm:prSet presAssocID="{6207BC35-3CC6-4457-9170-9F4372BDA78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808D47-E3A8-45EB-9D5C-3B8D2B3D87E5}" type="pres">
      <dgm:prSet presAssocID="{1C234C39-ECFF-4E91-A4A5-AF6AC5DC2163}" presName="parTrans" presStyleLbl="bgSibTrans2D1" presStyleIdx="1" presStyleCnt="4"/>
      <dgm:spPr/>
      <dgm:t>
        <a:bodyPr/>
        <a:lstStyle/>
        <a:p>
          <a:endParaRPr lang="ru-RU"/>
        </a:p>
      </dgm:t>
    </dgm:pt>
    <dgm:pt modelId="{6AC1CBBF-E6EC-49D3-8533-23D0B85D04C2}" type="pres">
      <dgm:prSet presAssocID="{8A39A616-12F9-4AF1-8C25-3A7FEBAE016A}" presName="node" presStyleLbl="node1" presStyleIdx="1" presStyleCnt="4" custRadScaleRad="100733" custRadScaleInc="11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B4E806-4D6B-4F9B-9C9C-1176800A41A7}" type="pres">
      <dgm:prSet presAssocID="{6F41801C-069F-421A-894A-35C149FFE4C8}" presName="parTrans" presStyleLbl="bgSibTrans2D1" presStyleIdx="2" presStyleCnt="4"/>
      <dgm:spPr/>
      <dgm:t>
        <a:bodyPr/>
        <a:lstStyle/>
        <a:p>
          <a:endParaRPr lang="ru-RU"/>
        </a:p>
      </dgm:t>
    </dgm:pt>
    <dgm:pt modelId="{937D03AA-8A8D-4BBD-9938-A6BF92C5D440}" type="pres">
      <dgm:prSet presAssocID="{176171E7-128E-4BDE-B707-4AB9026E677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6E6662-458B-489E-A2D3-2C6FF860931E}" type="pres">
      <dgm:prSet presAssocID="{3B1C0C74-AD4E-4EAA-81F1-697EE3A7FDBA}" presName="parTrans" presStyleLbl="bgSibTrans2D1" presStyleIdx="3" presStyleCnt="4"/>
      <dgm:spPr/>
      <dgm:t>
        <a:bodyPr/>
        <a:lstStyle/>
        <a:p>
          <a:endParaRPr lang="ru-RU"/>
        </a:p>
      </dgm:t>
    </dgm:pt>
    <dgm:pt modelId="{5850838A-80AE-4BCD-8FDC-6D9B3BF3E792}" type="pres">
      <dgm:prSet presAssocID="{A069A0A4-6B44-4257-ADAA-B8042004299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17B985-8586-4E4E-BD56-0727FC5C2D95}" type="presOf" srcId="{52195B6D-6C32-42F7-893A-8438A33CCC5E}" destId="{2A7AA237-7B31-4869-ABAD-8FB951C103DA}" srcOrd="0" destOrd="0" presId="urn:microsoft.com/office/officeart/2005/8/layout/radial4"/>
    <dgm:cxn modelId="{28AB1971-7243-4464-A708-C1A4FA6D0B05}" type="presOf" srcId="{8A39A616-12F9-4AF1-8C25-3A7FEBAE016A}" destId="{6AC1CBBF-E6EC-49D3-8533-23D0B85D04C2}" srcOrd="0" destOrd="0" presId="urn:microsoft.com/office/officeart/2005/8/layout/radial4"/>
    <dgm:cxn modelId="{8FE04B15-9934-4CDE-8403-3382A00F0EDB}" type="presOf" srcId="{A069A0A4-6B44-4257-ADAA-B80420042997}" destId="{5850838A-80AE-4BCD-8FDC-6D9B3BF3E792}" srcOrd="0" destOrd="0" presId="urn:microsoft.com/office/officeart/2005/8/layout/radial4"/>
    <dgm:cxn modelId="{7BB1E86A-03E1-46DD-B00F-577069B3258B}" srcId="{52195B6D-6C32-42F7-893A-8438A33CCC5E}" destId="{6207BC35-3CC6-4457-9170-9F4372BDA781}" srcOrd="0" destOrd="0" parTransId="{46AB512D-9556-47DD-B12F-73082D87FE84}" sibTransId="{20C1447B-760E-4BC4-AA76-5F3ED1A90637}"/>
    <dgm:cxn modelId="{550CE1EB-3950-489A-8F99-972AE81CF582}" type="presOf" srcId="{176171E7-128E-4BDE-B707-4AB9026E6775}" destId="{937D03AA-8A8D-4BBD-9938-A6BF92C5D440}" srcOrd="0" destOrd="0" presId="urn:microsoft.com/office/officeart/2005/8/layout/radial4"/>
    <dgm:cxn modelId="{5E700EF8-A1CF-4C4A-A3B6-35946CA1182B}" type="presOf" srcId="{42B872AA-9ACC-4C79-B5C1-A7E201B1BFEF}" destId="{5B2FF437-C46E-4CBC-AF64-C3FB31A2503A}" srcOrd="0" destOrd="0" presId="urn:microsoft.com/office/officeart/2005/8/layout/radial4"/>
    <dgm:cxn modelId="{C943F8D6-2C77-4EF4-B453-635AD1330AF6}" srcId="{42B872AA-9ACC-4C79-B5C1-A7E201B1BFEF}" destId="{52195B6D-6C32-42F7-893A-8438A33CCC5E}" srcOrd="0" destOrd="0" parTransId="{75ED1BBC-485A-4369-A8E0-01553CB33067}" sibTransId="{AC04A386-98F0-49D1-94EC-B3F0997D7F69}"/>
    <dgm:cxn modelId="{0917DB4D-6654-4E2C-AAA3-DF5181A7473B}" srcId="{52195B6D-6C32-42F7-893A-8438A33CCC5E}" destId="{A069A0A4-6B44-4257-ADAA-B80420042997}" srcOrd="3" destOrd="0" parTransId="{3B1C0C74-AD4E-4EAA-81F1-697EE3A7FDBA}" sibTransId="{0C810012-62D9-40DF-88C9-D35C8E44D847}"/>
    <dgm:cxn modelId="{ADDA332E-04CB-4A8B-B4F2-F7D3095713A9}" type="presOf" srcId="{6F41801C-069F-421A-894A-35C149FFE4C8}" destId="{AAB4E806-4D6B-4F9B-9C9C-1176800A41A7}" srcOrd="0" destOrd="0" presId="urn:microsoft.com/office/officeart/2005/8/layout/radial4"/>
    <dgm:cxn modelId="{CA4CE56B-9F17-45F3-BDE9-12273BEC36AD}" type="presOf" srcId="{3B1C0C74-AD4E-4EAA-81F1-697EE3A7FDBA}" destId="{8D6E6662-458B-489E-A2D3-2C6FF860931E}" srcOrd="0" destOrd="0" presId="urn:microsoft.com/office/officeart/2005/8/layout/radial4"/>
    <dgm:cxn modelId="{03BCB198-349B-4A0C-815B-02A78329F677}" type="presOf" srcId="{46AB512D-9556-47DD-B12F-73082D87FE84}" destId="{C753B53C-2A08-46AB-8992-75D25B06433C}" srcOrd="0" destOrd="0" presId="urn:microsoft.com/office/officeart/2005/8/layout/radial4"/>
    <dgm:cxn modelId="{2196E193-028C-4C23-A34A-AA80B256E9BF}" srcId="{52195B6D-6C32-42F7-893A-8438A33CCC5E}" destId="{8A39A616-12F9-4AF1-8C25-3A7FEBAE016A}" srcOrd="1" destOrd="0" parTransId="{1C234C39-ECFF-4E91-A4A5-AF6AC5DC2163}" sibTransId="{5B6C6F8D-F9D1-43E7-9004-0F30B8DAE461}"/>
    <dgm:cxn modelId="{C331BCA7-10C6-446E-9DF7-B464DF981765}" type="presOf" srcId="{6207BC35-3CC6-4457-9170-9F4372BDA781}" destId="{CEAFB6EB-2282-4B14-9195-EC98C0EFDBD5}" srcOrd="0" destOrd="0" presId="urn:microsoft.com/office/officeart/2005/8/layout/radial4"/>
    <dgm:cxn modelId="{85292F8C-38E6-476C-9D53-34A7CA1A903A}" srcId="{52195B6D-6C32-42F7-893A-8438A33CCC5E}" destId="{176171E7-128E-4BDE-B707-4AB9026E6775}" srcOrd="2" destOrd="0" parTransId="{6F41801C-069F-421A-894A-35C149FFE4C8}" sibTransId="{654A8673-679E-4658-9B1E-89B4A934736E}"/>
    <dgm:cxn modelId="{5DDB6417-90ED-4AE2-89A4-5F3FF5682A0C}" type="presOf" srcId="{1C234C39-ECFF-4E91-A4A5-AF6AC5DC2163}" destId="{35808D47-E3A8-45EB-9D5C-3B8D2B3D87E5}" srcOrd="0" destOrd="0" presId="urn:microsoft.com/office/officeart/2005/8/layout/radial4"/>
    <dgm:cxn modelId="{DC8BC5A1-9FEC-4CE6-9F32-184ACFC69145}" type="presParOf" srcId="{5B2FF437-C46E-4CBC-AF64-C3FB31A2503A}" destId="{2A7AA237-7B31-4869-ABAD-8FB951C103DA}" srcOrd="0" destOrd="0" presId="urn:microsoft.com/office/officeart/2005/8/layout/radial4"/>
    <dgm:cxn modelId="{34BBA1BA-8ACF-4392-B91F-793BB1A489F9}" type="presParOf" srcId="{5B2FF437-C46E-4CBC-AF64-C3FB31A2503A}" destId="{C753B53C-2A08-46AB-8992-75D25B06433C}" srcOrd="1" destOrd="0" presId="urn:microsoft.com/office/officeart/2005/8/layout/radial4"/>
    <dgm:cxn modelId="{7A03D5AC-0F40-4955-9857-C7BC02FA63FE}" type="presParOf" srcId="{5B2FF437-C46E-4CBC-AF64-C3FB31A2503A}" destId="{CEAFB6EB-2282-4B14-9195-EC98C0EFDBD5}" srcOrd="2" destOrd="0" presId="urn:microsoft.com/office/officeart/2005/8/layout/radial4"/>
    <dgm:cxn modelId="{1CB5AD40-8C7F-4768-A97B-D9388949D389}" type="presParOf" srcId="{5B2FF437-C46E-4CBC-AF64-C3FB31A2503A}" destId="{35808D47-E3A8-45EB-9D5C-3B8D2B3D87E5}" srcOrd="3" destOrd="0" presId="urn:microsoft.com/office/officeart/2005/8/layout/radial4"/>
    <dgm:cxn modelId="{85046200-23DD-4552-8EEE-D5091F6843F4}" type="presParOf" srcId="{5B2FF437-C46E-4CBC-AF64-C3FB31A2503A}" destId="{6AC1CBBF-E6EC-49D3-8533-23D0B85D04C2}" srcOrd="4" destOrd="0" presId="urn:microsoft.com/office/officeart/2005/8/layout/radial4"/>
    <dgm:cxn modelId="{46260DDF-EFFC-40ED-908D-5DA3F2CD81B3}" type="presParOf" srcId="{5B2FF437-C46E-4CBC-AF64-C3FB31A2503A}" destId="{AAB4E806-4D6B-4F9B-9C9C-1176800A41A7}" srcOrd="5" destOrd="0" presId="urn:microsoft.com/office/officeart/2005/8/layout/radial4"/>
    <dgm:cxn modelId="{7C36FCE1-9B51-43FD-8A40-1C693811F9A3}" type="presParOf" srcId="{5B2FF437-C46E-4CBC-AF64-C3FB31A2503A}" destId="{937D03AA-8A8D-4BBD-9938-A6BF92C5D440}" srcOrd="6" destOrd="0" presId="urn:microsoft.com/office/officeart/2005/8/layout/radial4"/>
    <dgm:cxn modelId="{7F0DC667-8550-4A89-87BE-A061A9015510}" type="presParOf" srcId="{5B2FF437-C46E-4CBC-AF64-C3FB31A2503A}" destId="{8D6E6662-458B-489E-A2D3-2C6FF860931E}" srcOrd="7" destOrd="0" presId="urn:microsoft.com/office/officeart/2005/8/layout/radial4"/>
    <dgm:cxn modelId="{D6DD8599-D1A8-4F45-B7F7-E0BB55B9D703}" type="presParOf" srcId="{5B2FF437-C46E-4CBC-AF64-C3FB31A2503A}" destId="{5850838A-80AE-4BCD-8FDC-6D9B3BF3E792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76F438-F041-44C9-9E52-E86E2CD490A6}" type="doc">
      <dgm:prSet loTypeId="urn:microsoft.com/office/officeart/2005/8/layout/default#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62842E2F-F2F2-4428-A889-83877ECADA4C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МБДОУ Алексеевский </a:t>
          </a:r>
          <a:r>
            <a:rPr lang="ru-RU" b="1" dirty="0" err="1">
              <a:solidFill>
                <a:srgbClr val="002060"/>
              </a:solidFill>
            </a:rPr>
            <a:t>д</a:t>
          </a:r>
          <a:r>
            <a:rPr lang="ru-RU" b="1" dirty="0">
              <a:solidFill>
                <a:srgbClr val="002060"/>
              </a:solidFill>
            </a:rPr>
            <a:t>/с №1 "Ромашка"</a:t>
          </a:r>
        </a:p>
      </dgm:t>
    </dgm:pt>
    <dgm:pt modelId="{9EEFE1C4-DE24-4B26-BF12-4B66BF32652F}" type="parTrans" cxnId="{07BEE6C7-C431-4035-B5B2-2083654947C3}">
      <dgm:prSet/>
      <dgm:spPr/>
      <dgm:t>
        <a:bodyPr/>
        <a:lstStyle/>
        <a:p>
          <a:endParaRPr lang="ru-RU"/>
        </a:p>
      </dgm:t>
    </dgm:pt>
    <dgm:pt modelId="{E655A0C8-9F2B-4D5F-B6EA-6D973D28BCBD}" type="sibTrans" cxnId="{07BEE6C7-C431-4035-B5B2-2083654947C3}">
      <dgm:prSet/>
      <dgm:spPr/>
      <dgm:t>
        <a:bodyPr/>
        <a:lstStyle/>
        <a:p>
          <a:endParaRPr lang="ru-RU"/>
        </a:p>
      </dgm:t>
    </dgm:pt>
    <dgm:pt modelId="{7E864237-91DE-4904-B5D3-805B2134E26A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МБДОУ "Алексеевский </a:t>
          </a:r>
          <a:r>
            <a:rPr lang="ru-RU" b="1" dirty="0" err="1">
              <a:solidFill>
                <a:srgbClr val="002060"/>
              </a:solidFill>
            </a:rPr>
            <a:t>д</a:t>
          </a:r>
          <a:r>
            <a:rPr lang="ru-RU" b="1" dirty="0">
              <a:solidFill>
                <a:srgbClr val="002060"/>
              </a:solidFill>
            </a:rPr>
            <a:t>/с №6 "Пчелка"</a:t>
          </a:r>
        </a:p>
      </dgm:t>
    </dgm:pt>
    <dgm:pt modelId="{A2E0BD6F-8F8F-4A1F-A58D-1D9CC368BC0E}" type="parTrans" cxnId="{38858369-F28E-4A1A-94A9-CB0ABEC5A50C}">
      <dgm:prSet/>
      <dgm:spPr/>
      <dgm:t>
        <a:bodyPr/>
        <a:lstStyle/>
        <a:p>
          <a:endParaRPr lang="ru-RU"/>
        </a:p>
      </dgm:t>
    </dgm:pt>
    <dgm:pt modelId="{9F93728E-266B-4137-A8A6-6B44A11BE4E5}" type="sibTrans" cxnId="{38858369-F28E-4A1A-94A9-CB0ABEC5A50C}">
      <dgm:prSet/>
      <dgm:spPr/>
      <dgm:t>
        <a:bodyPr/>
        <a:lstStyle/>
        <a:p>
          <a:endParaRPr lang="ru-RU"/>
        </a:p>
      </dgm:t>
    </dgm:pt>
    <dgm:pt modelId="{5EC88C2F-F2EF-448D-A827-65E54AE9C32B}">
      <dgm:prSet/>
      <dgm:spPr/>
      <dgm:t>
        <a:bodyPr/>
        <a:lstStyle/>
        <a:p>
          <a:r>
            <a:rPr lang="ru-RU" b="1">
              <a:solidFill>
                <a:srgbClr val="002060"/>
              </a:solidFill>
            </a:rPr>
            <a:t>МБДОУ Алексеевский д/с №5 "Солнышко"</a:t>
          </a:r>
        </a:p>
      </dgm:t>
    </dgm:pt>
    <dgm:pt modelId="{39DE387C-000B-48B4-837C-98721FA79B17}" type="parTrans" cxnId="{332C5ED8-FC63-4B95-A23A-8618E8976562}">
      <dgm:prSet/>
      <dgm:spPr/>
      <dgm:t>
        <a:bodyPr/>
        <a:lstStyle/>
        <a:p>
          <a:endParaRPr lang="ru-RU"/>
        </a:p>
      </dgm:t>
    </dgm:pt>
    <dgm:pt modelId="{64F720EE-98BA-4E53-A8A7-085380B4AFB0}" type="sibTrans" cxnId="{332C5ED8-FC63-4B95-A23A-8618E8976562}">
      <dgm:prSet/>
      <dgm:spPr/>
      <dgm:t>
        <a:bodyPr/>
        <a:lstStyle/>
        <a:p>
          <a:endParaRPr lang="ru-RU"/>
        </a:p>
      </dgm:t>
    </dgm:pt>
    <dgm:pt modelId="{F0183D8F-C3FF-4686-9A62-15000A9E7B7F}">
      <dgm:prSet/>
      <dgm:spPr/>
      <dgm:t>
        <a:bodyPr/>
        <a:lstStyle/>
        <a:p>
          <a:r>
            <a:rPr lang="ru-RU" b="1">
              <a:solidFill>
                <a:srgbClr val="002060"/>
              </a:solidFill>
            </a:rPr>
            <a:t>МБДОУ Алексеевский д/с №4 "Березка"</a:t>
          </a:r>
        </a:p>
      </dgm:t>
    </dgm:pt>
    <dgm:pt modelId="{22164CDF-8D96-43C6-8FBF-3017A37BDE00}" type="parTrans" cxnId="{507846E9-F208-4D09-B909-3ED98543329C}">
      <dgm:prSet/>
      <dgm:spPr/>
      <dgm:t>
        <a:bodyPr/>
        <a:lstStyle/>
        <a:p>
          <a:endParaRPr lang="ru-RU"/>
        </a:p>
      </dgm:t>
    </dgm:pt>
    <dgm:pt modelId="{6602D603-890C-4C1C-BFC2-C609383585FB}" type="sibTrans" cxnId="{507846E9-F208-4D09-B909-3ED98543329C}">
      <dgm:prSet/>
      <dgm:spPr/>
      <dgm:t>
        <a:bodyPr/>
        <a:lstStyle/>
        <a:p>
          <a:endParaRPr lang="ru-RU"/>
        </a:p>
      </dgm:t>
    </dgm:pt>
    <dgm:pt modelId="{7D1CD735-4C31-410C-BADA-73A1446E1D3B}">
      <dgm:prSet/>
      <dgm:spPr/>
      <dgm:t>
        <a:bodyPr/>
        <a:lstStyle/>
        <a:p>
          <a:r>
            <a:rPr lang="ru-RU" b="1">
              <a:solidFill>
                <a:srgbClr val="002060"/>
              </a:solidFill>
            </a:rPr>
            <a:t>МБДОУ Алексеевский д/с №3 "Петушок</a:t>
          </a:r>
          <a:r>
            <a:rPr lang="ru-RU">
              <a:solidFill>
                <a:srgbClr val="002060"/>
              </a:solidFill>
            </a:rPr>
            <a:t>"</a:t>
          </a:r>
        </a:p>
      </dgm:t>
    </dgm:pt>
    <dgm:pt modelId="{673F2AA5-C72B-4353-BA23-CE4BEF9D3722}" type="parTrans" cxnId="{DC056C12-C609-4C43-BA2B-82D11365DB83}">
      <dgm:prSet/>
      <dgm:spPr/>
      <dgm:t>
        <a:bodyPr/>
        <a:lstStyle/>
        <a:p>
          <a:endParaRPr lang="ru-RU"/>
        </a:p>
      </dgm:t>
    </dgm:pt>
    <dgm:pt modelId="{B0CC9E56-94A7-41FC-8F47-F46E461582E2}" type="sibTrans" cxnId="{DC056C12-C609-4C43-BA2B-82D11365DB83}">
      <dgm:prSet/>
      <dgm:spPr/>
      <dgm:t>
        <a:bodyPr/>
        <a:lstStyle/>
        <a:p>
          <a:endParaRPr lang="ru-RU"/>
        </a:p>
      </dgm:t>
    </dgm:pt>
    <dgm:pt modelId="{0E7370E3-638F-47FA-B187-5FB9788BAB09}" type="pres">
      <dgm:prSet presAssocID="{5176F438-F041-44C9-9E52-E86E2CD490A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62245B-8C7E-4CD7-B4D8-16964786FEE3}" type="pres">
      <dgm:prSet presAssocID="{62842E2F-F2F2-4428-A889-83877ECADA4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E6C005-12CE-420E-A775-65D9E2A72B39}" type="pres">
      <dgm:prSet presAssocID="{E655A0C8-9F2B-4D5F-B6EA-6D973D28BCBD}" presName="sibTrans" presStyleCnt="0"/>
      <dgm:spPr/>
    </dgm:pt>
    <dgm:pt modelId="{566DF23F-E842-4C66-9E44-27046C324BFC}" type="pres">
      <dgm:prSet presAssocID="{7D1CD735-4C31-410C-BADA-73A1446E1D3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984840-7BEC-43EE-9FB4-FF9CF2948956}" type="pres">
      <dgm:prSet presAssocID="{B0CC9E56-94A7-41FC-8F47-F46E461582E2}" presName="sibTrans" presStyleCnt="0"/>
      <dgm:spPr/>
    </dgm:pt>
    <dgm:pt modelId="{362B60C1-12DF-4AB1-A922-C763098AAAE2}" type="pres">
      <dgm:prSet presAssocID="{F0183D8F-C3FF-4686-9A62-15000A9E7B7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EE055F-E08D-4CEE-9C16-AD0D1CD1EF5B}" type="pres">
      <dgm:prSet presAssocID="{6602D603-890C-4C1C-BFC2-C609383585FB}" presName="sibTrans" presStyleCnt="0"/>
      <dgm:spPr/>
    </dgm:pt>
    <dgm:pt modelId="{FD00F4FC-90A6-414A-84EF-71B9A7113736}" type="pres">
      <dgm:prSet presAssocID="{5EC88C2F-F2EF-448D-A827-65E54AE9C32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FFDA48-71CE-4200-B8BF-CB0438E54D63}" type="pres">
      <dgm:prSet presAssocID="{64F720EE-98BA-4E53-A8A7-085380B4AFB0}" presName="sibTrans" presStyleCnt="0"/>
      <dgm:spPr/>
    </dgm:pt>
    <dgm:pt modelId="{2E48C1C9-8A57-4696-8998-945D7CA0D9BD}" type="pres">
      <dgm:prSet presAssocID="{7E864237-91DE-4904-B5D3-805B2134E26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98F4FB-C986-4AC8-B0C1-099D5E08B023}" type="presOf" srcId="{62842E2F-F2F2-4428-A889-83877ECADA4C}" destId="{C062245B-8C7E-4CD7-B4D8-16964786FEE3}" srcOrd="0" destOrd="0" presId="urn:microsoft.com/office/officeart/2005/8/layout/default#1"/>
    <dgm:cxn modelId="{332C5ED8-FC63-4B95-A23A-8618E8976562}" srcId="{5176F438-F041-44C9-9E52-E86E2CD490A6}" destId="{5EC88C2F-F2EF-448D-A827-65E54AE9C32B}" srcOrd="3" destOrd="0" parTransId="{39DE387C-000B-48B4-837C-98721FA79B17}" sibTransId="{64F720EE-98BA-4E53-A8A7-085380B4AFB0}"/>
    <dgm:cxn modelId="{38858369-F28E-4A1A-94A9-CB0ABEC5A50C}" srcId="{5176F438-F041-44C9-9E52-E86E2CD490A6}" destId="{7E864237-91DE-4904-B5D3-805B2134E26A}" srcOrd="4" destOrd="0" parTransId="{A2E0BD6F-8F8F-4A1F-A58D-1D9CC368BC0E}" sibTransId="{9F93728E-266B-4137-A8A6-6B44A11BE4E5}"/>
    <dgm:cxn modelId="{07BEE6C7-C431-4035-B5B2-2083654947C3}" srcId="{5176F438-F041-44C9-9E52-E86E2CD490A6}" destId="{62842E2F-F2F2-4428-A889-83877ECADA4C}" srcOrd="0" destOrd="0" parTransId="{9EEFE1C4-DE24-4B26-BF12-4B66BF32652F}" sibTransId="{E655A0C8-9F2B-4D5F-B6EA-6D973D28BCBD}"/>
    <dgm:cxn modelId="{507846E9-F208-4D09-B909-3ED98543329C}" srcId="{5176F438-F041-44C9-9E52-E86E2CD490A6}" destId="{F0183D8F-C3FF-4686-9A62-15000A9E7B7F}" srcOrd="2" destOrd="0" parTransId="{22164CDF-8D96-43C6-8FBF-3017A37BDE00}" sibTransId="{6602D603-890C-4C1C-BFC2-C609383585FB}"/>
    <dgm:cxn modelId="{2E79C553-7A21-4B6C-AD56-9DB75217EF5A}" type="presOf" srcId="{7E864237-91DE-4904-B5D3-805B2134E26A}" destId="{2E48C1C9-8A57-4696-8998-945D7CA0D9BD}" srcOrd="0" destOrd="0" presId="urn:microsoft.com/office/officeart/2005/8/layout/default#1"/>
    <dgm:cxn modelId="{42DE8CFB-0809-45BA-8F92-5A23BC1164B0}" type="presOf" srcId="{5EC88C2F-F2EF-448D-A827-65E54AE9C32B}" destId="{FD00F4FC-90A6-414A-84EF-71B9A7113736}" srcOrd="0" destOrd="0" presId="urn:microsoft.com/office/officeart/2005/8/layout/default#1"/>
    <dgm:cxn modelId="{FA3CEA98-8A6E-4A3D-B2B7-ED4B4E0ED1F7}" type="presOf" srcId="{7D1CD735-4C31-410C-BADA-73A1446E1D3B}" destId="{566DF23F-E842-4C66-9E44-27046C324BFC}" srcOrd="0" destOrd="0" presId="urn:microsoft.com/office/officeart/2005/8/layout/default#1"/>
    <dgm:cxn modelId="{07D62683-3484-43EF-83A2-E87E86B0FBD9}" type="presOf" srcId="{F0183D8F-C3FF-4686-9A62-15000A9E7B7F}" destId="{362B60C1-12DF-4AB1-A922-C763098AAAE2}" srcOrd="0" destOrd="0" presId="urn:microsoft.com/office/officeart/2005/8/layout/default#1"/>
    <dgm:cxn modelId="{DC056C12-C609-4C43-BA2B-82D11365DB83}" srcId="{5176F438-F041-44C9-9E52-E86E2CD490A6}" destId="{7D1CD735-4C31-410C-BADA-73A1446E1D3B}" srcOrd="1" destOrd="0" parTransId="{673F2AA5-C72B-4353-BA23-CE4BEF9D3722}" sibTransId="{B0CC9E56-94A7-41FC-8F47-F46E461582E2}"/>
    <dgm:cxn modelId="{FC722DE5-86C9-4932-93DF-3C0AEBB4A9BF}" type="presOf" srcId="{5176F438-F041-44C9-9E52-E86E2CD490A6}" destId="{0E7370E3-638F-47FA-B187-5FB9788BAB09}" srcOrd="0" destOrd="0" presId="urn:microsoft.com/office/officeart/2005/8/layout/default#1"/>
    <dgm:cxn modelId="{1645DB76-1219-447C-8E45-42A9F4CE5EF6}" type="presParOf" srcId="{0E7370E3-638F-47FA-B187-5FB9788BAB09}" destId="{C062245B-8C7E-4CD7-B4D8-16964786FEE3}" srcOrd="0" destOrd="0" presId="urn:microsoft.com/office/officeart/2005/8/layout/default#1"/>
    <dgm:cxn modelId="{F7B4C10A-8A1C-4AC8-9115-0C3781C46C40}" type="presParOf" srcId="{0E7370E3-638F-47FA-B187-5FB9788BAB09}" destId="{DFE6C005-12CE-420E-A775-65D9E2A72B39}" srcOrd="1" destOrd="0" presId="urn:microsoft.com/office/officeart/2005/8/layout/default#1"/>
    <dgm:cxn modelId="{7C01F717-5CAE-4472-A0CA-E901AD311AE6}" type="presParOf" srcId="{0E7370E3-638F-47FA-B187-5FB9788BAB09}" destId="{566DF23F-E842-4C66-9E44-27046C324BFC}" srcOrd="2" destOrd="0" presId="urn:microsoft.com/office/officeart/2005/8/layout/default#1"/>
    <dgm:cxn modelId="{DE2A493F-FE7F-45C7-B8E6-60D82FAEC628}" type="presParOf" srcId="{0E7370E3-638F-47FA-B187-5FB9788BAB09}" destId="{1D984840-7BEC-43EE-9FB4-FF9CF2948956}" srcOrd="3" destOrd="0" presId="urn:microsoft.com/office/officeart/2005/8/layout/default#1"/>
    <dgm:cxn modelId="{9F600722-17A5-4BE7-A6AA-DAB7DEF2B72A}" type="presParOf" srcId="{0E7370E3-638F-47FA-B187-5FB9788BAB09}" destId="{362B60C1-12DF-4AB1-A922-C763098AAAE2}" srcOrd="4" destOrd="0" presId="urn:microsoft.com/office/officeart/2005/8/layout/default#1"/>
    <dgm:cxn modelId="{3ED23B31-1A3F-473A-9F44-96DF90C65014}" type="presParOf" srcId="{0E7370E3-638F-47FA-B187-5FB9788BAB09}" destId="{98EE055F-E08D-4CEE-9C16-AD0D1CD1EF5B}" srcOrd="5" destOrd="0" presId="urn:microsoft.com/office/officeart/2005/8/layout/default#1"/>
    <dgm:cxn modelId="{FA72421A-1465-4B5A-87EA-A7D32EB87E72}" type="presParOf" srcId="{0E7370E3-638F-47FA-B187-5FB9788BAB09}" destId="{FD00F4FC-90A6-414A-84EF-71B9A7113736}" srcOrd="6" destOrd="0" presId="urn:microsoft.com/office/officeart/2005/8/layout/default#1"/>
    <dgm:cxn modelId="{E4C72CFE-FD08-4F7F-BE36-44EADC9B28F4}" type="presParOf" srcId="{0E7370E3-638F-47FA-B187-5FB9788BAB09}" destId="{60FFDA48-71CE-4200-B8BF-CB0438E54D63}" srcOrd="7" destOrd="0" presId="urn:microsoft.com/office/officeart/2005/8/layout/default#1"/>
    <dgm:cxn modelId="{3CFE9ACC-620B-4205-AB82-1F0DCB7D15E4}" type="presParOf" srcId="{0E7370E3-638F-47FA-B187-5FB9788BAB09}" destId="{2E48C1C9-8A57-4696-8998-945D7CA0D9BD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87BA402-8D5C-463B-BC85-06866E92B036}" type="doc">
      <dgm:prSet loTypeId="urn:microsoft.com/office/officeart/2005/8/layout/hierarchy4" loCatId="hierarchy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408E805C-94BC-4A95-91D7-FC19E5972BA4}">
      <dgm:prSet phldrT="[Текст]"/>
      <dgm:spPr>
        <a:xfrm>
          <a:off x="1174" y="759"/>
          <a:ext cx="7265225" cy="760911"/>
        </a:xfr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ru-RU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27 образовательных организаций, реализующих ООП дошкольного образования</a:t>
          </a:r>
        </a:p>
      </dgm:t>
    </dgm:pt>
    <dgm:pt modelId="{8B2EDEC7-D9C5-43C2-8594-32872CD6ED8C}" type="parTrans" cxnId="{A4AD6B63-DC5F-4117-8940-B127E8CC4ADB}">
      <dgm:prSet/>
      <dgm:spPr/>
      <dgm:t>
        <a:bodyPr/>
        <a:lstStyle/>
        <a:p>
          <a:endParaRPr lang="ru-RU"/>
        </a:p>
      </dgm:t>
    </dgm:pt>
    <dgm:pt modelId="{7ABE49C9-D5B3-4BD9-9CA1-51C14964453A}" type="sibTrans" cxnId="{A4AD6B63-DC5F-4117-8940-B127E8CC4ADB}">
      <dgm:prSet/>
      <dgm:spPr/>
      <dgm:t>
        <a:bodyPr/>
        <a:lstStyle/>
        <a:p>
          <a:endParaRPr lang="ru-RU"/>
        </a:p>
      </dgm:t>
    </dgm:pt>
    <dgm:pt modelId="{E2F41A31-4291-4A69-B37F-2AE7CACAE30B}" type="asst">
      <dgm:prSet phldrT="[Текст]"/>
      <dgm:spPr>
        <a:xfrm>
          <a:off x="1174" y="943303"/>
          <a:ext cx="1708660" cy="760911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ru-RU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5 ДОО с татарским языком воспитания и обучения</a:t>
          </a:r>
        </a:p>
      </dgm:t>
    </dgm:pt>
    <dgm:pt modelId="{3DE29004-806D-4BF7-9E89-83F7CA8519AC}" type="parTrans" cxnId="{EB432E27-2AFF-4398-8D52-104B7CC35635}">
      <dgm:prSet/>
      <dgm:spPr/>
      <dgm:t>
        <a:bodyPr/>
        <a:lstStyle/>
        <a:p>
          <a:endParaRPr lang="ru-RU"/>
        </a:p>
      </dgm:t>
    </dgm:pt>
    <dgm:pt modelId="{E27FC571-7F65-49A9-8DF7-101F85DD0071}" type="sibTrans" cxnId="{EB432E27-2AFF-4398-8D52-104B7CC35635}">
      <dgm:prSet/>
      <dgm:spPr/>
      <dgm:t>
        <a:bodyPr/>
        <a:lstStyle/>
        <a:p>
          <a:endParaRPr lang="ru-RU"/>
        </a:p>
      </dgm:t>
    </dgm:pt>
    <dgm:pt modelId="{DF1D51AC-5FFF-45F0-8B91-76056B8A870E}">
      <dgm:prSet phldrT="[Текст]"/>
      <dgm:spPr>
        <a:xfrm>
          <a:off x="1853362" y="943303"/>
          <a:ext cx="1708660" cy="760911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ru-RU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3 ДОО с  татарскими группами</a:t>
          </a:r>
        </a:p>
      </dgm:t>
    </dgm:pt>
    <dgm:pt modelId="{E616DD0E-6AD7-4903-B8E6-64CB4BE34620}" type="parTrans" cxnId="{028393ED-C505-4C86-9636-1814375F55D5}">
      <dgm:prSet/>
      <dgm:spPr/>
      <dgm:t>
        <a:bodyPr/>
        <a:lstStyle/>
        <a:p>
          <a:endParaRPr lang="ru-RU"/>
        </a:p>
      </dgm:t>
    </dgm:pt>
    <dgm:pt modelId="{D185D899-FF00-40CD-8A98-E08AC90BF0E8}" type="sibTrans" cxnId="{028393ED-C505-4C86-9636-1814375F55D5}">
      <dgm:prSet/>
      <dgm:spPr/>
      <dgm:t>
        <a:bodyPr/>
        <a:lstStyle/>
        <a:p>
          <a:endParaRPr lang="ru-RU"/>
        </a:p>
      </dgm:t>
    </dgm:pt>
    <dgm:pt modelId="{A1773198-56E1-4CED-83A4-6A28C2A40D21}">
      <dgm:prSet phldrT="[Текст]"/>
      <dgm:spPr>
        <a:xfrm>
          <a:off x="3705551" y="943303"/>
          <a:ext cx="1708660" cy="760911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ru-RU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18  русских  ДОО</a:t>
          </a:r>
        </a:p>
      </dgm:t>
    </dgm:pt>
    <dgm:pt modelId="{D5227729-090E-4FAF-84AC-E4DA32A18771}" type="parTrans" cxnId="{EC660815-B4BF-4954-979D-78CF8D8D6A10}">
      <dgm:prSet/>
      <dgm:spPr/>
      <dgm:t>
        <a:bodyPr/>
        <a:lstStyle/>
        <a:p>
          <a:endParaRPr lang="ru-RU"/>
        </a:p>
      </dgm:t>
    </dgm:pt>
    <dgm:pt modelId="{7222533A-1ACC-48FD-9202-CC82FB62D83C}" type="sibTrans" cxnId="{EC660815-B4BF-4954-979D-78CF8D8D6A10}">
      <dgm:prSet/>
      <dgm:spPr/>
      <dgm:t>
        <a:bodyPr/>
        <a:lstStyle/>
        <a:p>
          <a:endParaRPr lang="ru-RU"/>
        </a:p>
      </dgm:t>
    </dgm:pt>
    <dgm:pt modelId="{8E2063DA-27EE-41B9-B2BA-7AD0906F02F0}">
      <dgm:prSet phldrT="[Текст]"/>
      <dgm:spPr>
        <a:xfrm>
          <a:off x="5557739" y="943303"/>
          <a:ext cx="1708660" cy="760911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ru-RU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1 ДОО с чувашским этнокультурным компонентом </a:t>
          </a:r>
        </a:p>
      </dgm:t>
    </dgm:pt>
    <dgm:pt modelId="{1050068A-91DD-415C-94EC-8AEB407F80E1}" type="parTrans" cxnId="{849C9ACB-8005-4E47-A747-081102F5DF5F}">
      <dgm:prSet/>
      <dgm:spPr/>
      <dgm:t>
        <a:bodyPr/>
        <a:lstStyle/>
        <a:p>
          <a:endParaRPr lang="ru-RU"/>
        </a:p>
      </dgm:t>
    </dgm:pt>
    <dgm:pt modelId="{D88D4652-3182-4606-A114-996B1DE89FDA}" type="sibTrans" cxnId="{849C9ACB-8005-4E47-A747-081102F5DF5F}">
      <dgm:prSet/>
      <dgm:spPr/>
      <dgm:t>
        <a:bodyPr/>
        <a:lstStyle/>
        <a:p>
          <a:endParaRPr lang="ru-RU"/>
        </a:p>
      </dgm:t>
    </dgm:pt>
    <dgm:pt modelId="{A6E0085D-F312-4535-9FE0-EF020369EE8D}" type="pres">
      <dgm:prSet presAssocID="{C87BA402-8D5C-463B-BC85-06866E92B03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30FA9BC-C10F-4104-AA50-EB83B9A57B7E}" type="pres">
      <dgm:prSet presAssocID="{408E805C-94BC-4A95-91D7-FC19E5972BA4}" presName="vertOne" presStyleCnt="0"/>
      <dgm:spPr/>
    </dgm:pt>
    <dgm:pt modelId="{35334DD0-A12A-4233-824B-1D0E8DFA82B2}" type="pres">
      <dgm:prSet presAssocID="{408E805C-94BC-4A95-91D7-FC19E5972BA4}" presName="txOne" presStyleLbl="node0" presStyleIdx="0" presStyleCnt="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0CA3C5C6-0A15-4477-A209-D2C31C109CC7}" type="pres">
      <dgm:prSet presAssocID="{408E805C-94BC-4A95-91D7-FC19E5972BA4}" presName="parTransOne" presStyleCnt="0"/>
      <dgm:spPr/>
    </dgm:pt>
    <dgm:pt modelId="{0EEB1D40-481E-479B-88D4-FD50BB549E1E}" type="pres">
      <dgm:prSet presAssocID="{408E805C-94BC-4A95-91D7-FC19E5972BA4}" presName="horzOne" presStyleCnt="0"/>
      <dgm:spPr/>
    </dgm:pt>
    <dgm:pt modelId="{B50EB306-EB3A-46DD-B921-AB02D499903E}" type="pres">
      <dgm:prSet presAssocID="{E2F41A31-4291-4A69-B37F-2AE7CACAE30B}" presName="vertTwo" presStyleCnt="0"/>
      <dgm:spPr/>
    </dgm:pt>
    <dgm:pt modelId="{02A1C06F-C6CF-4477-A4EB-C7F2171F0B15}" type="pres">
      <dgm:prSet presAssocID="{E2F41A31-4291-4A69-B37F-2AE7CACAE30B}" presName="txTwo" presStyleLbl="asst1" presStyleIdx="0" presStyleCnt="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F425934E-746A-4D08-BF7E-260B3F2DA245}" type="pres">
      <dgm:prSet presAssocID="{E2F41A31-4291-4A69-B37F-2AE7CACAE30B}" presName="horzTwo" presStyleCnt="0"/>
      <dgm:spPr/>
    </dgm:pt>
    <dgm:pt modelId="{DCD274F9-5BCF-4553-9074-38CA188BC143}" type="pres">
      <dgm:prSet presAssocID="{E27FC571-7F65-49A9-8DF7-101F85DD0071}" presName="sibSpaceTwo" presStyleCnt="0"/>
      <dgm:spPr/>
    </dgm:pt>
    <dgm:pt modelId="{5F1532E3-7E64-4C96-BA52-BD3ECBB37485}" type="pres">
      <dgm:prSet presAssocID="{DF1D51AC-5FFF-45F0-8B91-76056B8A870E}" presName="vertTwo" presStyleCnt="0"/>
      <dgm:spPr/>
    </dgm:pt>
    <dgm:pt modelId="{2B8203DE-5A5B-472E-9601-8152246D773E}" type="pres">
      <dgm:prSet presAssocID="{DF1D51AC-5FFF-45F0-8B91-76056B8A870E}" presName="txTwo" presStyleLbl="node2" presStyleIdx="0" presStyleCnt="3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BF3AEEB9-E4BE-406C-97C1-3A04C57313C9}" type="pres">
      <dgm:prSet presAssocID="{DF1D51AC-5FFF-45F0-8B91-76056B8A870E}" presName="horzTwo" presStyleCnt="0"/>
      <dgm:spPr/>
    </dgm:pt>
    <dgm:pt modelId="{FD190FE7-3298-4DF3-AC19-706BB8E5A6BF}" type="pres">
      <dgm:prSet presAssocID="{D185D899-FF00-40CD-8A98-E08AC90BF0E8}" presName="sibSpaceTwo" presStyleCnt="0"/>
      <dgm:spPr/>
    </dgm:pt>
    <dgm:pt modelId="{4AE42A49-2371-478D-A836-674304486BE1}" type="pres">
      <dgm:prSet presAssocID="{A1773198-56E1-4CED-83A4-6A28C2A40D21}" presName="vertTwo" presStyleCnt="0"/>
      <dgm:spPr/>
    </dgm:pt>
    <dgm:pt modelId="{8E63F922-E68C-4AC4-9DAA-C577130D86C5}" type="pres">
      <dgm:prSet presAssocID="{A1773198-56E1-4CED-83A4-6A28C2A40D21}" presName="txTwo" presStyleLbl="node2" presStyleIdx="1" presStyleCnt="3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827C1CC6-5341-4483-91DA-2054BB0C45D6}" type="pres">
      <dgm:prSet presAssocID="{A1773198-56E1-4CED-83A4-6A28C2A40D21}" presName="horzTwo" presStyleCnt="0"/>
      <dgm:spPr/>
    </dgm:pt>
    <dgm:pt modelId="{83289732-0D8C-4AAF-8597-428057263925}" type="pres">
      <dgm:prSet presAssocID="{7222533A-1ACC-48FD-9202-CC82FB62D83C}" presName="sibSpaceTwo" presStyleCnt="0"/>
      <dgm:spPr/>
    </dgm:pt>
    <dgm:pt modelId="{C2841C38-6802-4777-B170-5DABECAAABA4}" type="pres">
      <dgm:prSet presAssocID="{8E2063DA-27EE-41B9-B2BA-7AD0906F02F0}" presName="vertTwo" presStyleCnt="0"/>
      <dgm:spPr/>
    </dgm:pt>
    <dgm:pt modelId="{D541E339-918C-476A-A2D9-17ED1872B98B}" type="pres">
      <dgm:prSet presAssocID="{8E2063DA-27EE-41B9-B2BA-7AD0906F02F0}" presName="txTwo" presStyleLbl="node2" presStyleIdx="2" presStyleCnt="3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ABEE6FB9-36B1-4EFB-BCEF-60D6128DC3E4}" type="pres">
      <dgm:prSet presAssocID="{8E2063DA-27EE-41B9-B2BA-7AD0906F02F0}" presName="horzTwo" presStyleCnt="0"/>
      <dgm:spPr/>
    </dgm:pt>
  </dgm:ptLst>
  <dgm:cxnLst>
    <dgm:cxn modelId="{EB432E27-2AFF-4398-8D52-104B7CC35635}" srcId="{408E805C-94BC-4A95-91D7-FC19E5972BA4}" destId="{E2F41A31-4291-4A69-B37F-2AE7CACAE30B}" srcOrd="0" destOrd="0" parTransId="{3DE29004-806D-4BF7-9E89-83F7CA8519AC}" sibTransId="{E27FC571-7F65-49A9-8DF7-101F85DD0071}"/>
    <dgm:cxn modelId="{9689BE37-3E11-41C6-B88C-6489DD7DB913}" type="presOf" srcId="{408E805C-94BC-4A95-91D7-FC19E5972BA4}" destId="{35334DD0-A12A-4233-824B-1D0E8DFA82B2}" srcOrd="0" destOrd="0" presId="urn:microsoft.com/office/officeart/2005/8/layout/hierarchy4"/>
    <dgm:cxn modelId="{91020E76-85BA-45DE-85FB-C4A9BBA55531}" type="presOf" srcId="{E2F41A31-4291-4A69-B37F-2AE7CACAE30B}" destId="{02A1C06F-C6CF-4477-A4EB-C7F2171F0B15}" srcOrd="0" destOrd="0" presId="urn:microsoft.com/office/officeart/2005/8/layout/hierarchy4"/>
    <dgm:cxn modelId="{E41DCE48-6498-41F2-B003-53D013DCDC45}" type="presOf" srcId="{C87BA402-8D5C-463B-BC85-06866E92B036}" destId="{A6E0085D-F312-4535-9FE0-EF020369EE8D}" srcOrd="0" destOrd="0" presId="urn:microsoft.com/office/officeart/2005/8/layout/hierarchy4"/>
    <dgm:cxn modelId="{9DA55C17-427E-4CFB-B64E-B589F354AE92}" type="presOf" srcId="{8E2063DA-27EE-41B9-B2BA-7AD0906F02F0}" destId="{D541E339-918C-476A-A2D9-17ED1872B98B}" srcOrd="0" destOrd="0" presId="urn:microsoft.com/office/officeart/2005/8/layout/hierarchy4"/>
    <dgm:cxn modelId="{CB961913-BD8C-40A6-BC99-411C43AA268D}" type="presOf" srcId="{DF1D51AC-5FFF-45F0-8B91-76056B8A870E}" destId="{2B8203DE-5A5B-472E-9601-8152246D773E}" srcOrd="0" destOrd="0" presId="urn:microsoft.com/office/officeart/2005/8/layout/hierarchy4"/>
    <dgm:cxn modelId="{028393ED-C505-4C86-9636-1814375F55D5}" srcId="{408E805C-94BC-4A95-91D7-FC19E5972BA4}" destId="{DF1D51AC-5FFF-45F0-8B91-76056B8A870E}" srcOrd="1" destOrd="0" parTransId="{E616DD0E-6AD7-4903-B8E6-64CB4BE34620}" sibTransId="{D185D899-FF00-40CD-8A98-E08AC90BF0E8}"/>
    <dgm:cxn modelId="{15994D4C-3D1E-4ED8-8CC9-89C25F73D04F}" type="presOf" srcId="{A1773198-56E1-4CED-83A4-6A28C2A40D21}" destId="{8E63F922-E68C-4AC4-9DAA-C577130D86C5}" srcOrd="0" destOrd="0" presId="urn:microsoft.com/office/officeart/2005/8/layout/hierarchy4"/>
    <dgm:cxn modelId="{849C9ACB-8005-4E47-A747-081102F5DF5F}" srcId="{408E805C-94BC-4A95-91D7-FC19E5972BA4}" destId="{8E2063DA-27EE-41B9-B2BA-7AD0906F02F0}" srcOrd="3" destOrd="0" parTransId="{1050068A-91DD-415C-94EC-8AEB407F80E1}" sibTransId="{D88D4652-3182-4606-A114-996B1DE89FDA}"/>
    <dgm:cxn modelId="{EC660815-B4BF-4954-979D-78CF8D8D6A10}" srcId="{408E805C-94BC-4A95-91D7-FC19E5972BA4}" destId="{A1773198-56E1-4CED-83A4-6A28C2A40D21}" srcOrd="2" destOrd="0" parTransId="{D5227729-090E-4FAF-84AC-E4DA32A18771}" sibTransId="{7222533A-1ACC-48FD-9202-CC82FB62D83C}"/>
    <dgm:cxn modelId="{A4AD6B63-DC5F-4117-8940-B127E8CC4ADB}" srcId="{C87BA402-8D5C-463B-BC85-06866E92B036}" destId="{408E805C-94BC-4A95-91D7-FC19E5972BA4}" srcOrd="0" destOrd="0" parTransId="{8B2EDEC7-D9C5-43C2-8594-32872CD6ED8C}" sibTransId="{7ABE49C9-D5B3-4BD9-9CA1-51C14964453A}"/>
    <dgm:cxn modelId="{DB6BAFFD-7B26-4E49-A19D-1792C7333178}" type="presParOf" srcId="{A6E0085D-F312-4535-9FE0-EF020369EE8D}" destId="{430FA9BC-C10F-4104-AA50-EB83B9A57B7E}" srcOrd="0" destOrd="0" presId="urn:microsoft.com/office/officeart/2005/8/layout/hierarchy4"/>
    <dgm:cxn modelId="{303ECB83-2166-4FA5-AD3E-B0951B402642}" type="presParOf" srcId="{430FA9BC-C10F-4104-AA50-EB83B9A57B7E}" destId="{35334DD0-A12A-4233-824B-1D0E8DFA82B2}" srcOrd="0" destOrd="0" presId="urn:microsoft.com/office/officeart/2005/8/layout/hierarchy4"/>
    <dgm:cxn modelId="{CCE938DE-3BD2-46F3-BBF4-C7E48F8033CD}" type="presParOf" srcId="{430FA9BC-C10F-4104-AA50-EB83B9A57B7E}" destId="{0CA3C5C6-0A15-4477-A209-D2C31C109CC7}" srcOrd="1" destOrd="0" presId="urn:microsoft.com/office/officeart/2005/8/layout/hierarchy4"/>
    <dgm:cxn modelId="{941FF688-4B01-4800-A7CE-EC5572DE94A2}" type="presParOf" srcId="{430FA9BC-C10F-4104-AA50-EB83B9A57B7E}" destId="{0EEB1D40-481E-479B-88D4-FD50BB549E1E}" srcOrd="2" destOrd="0" presId="urn:microsoft.com/office/officeart/2005/8/layout/hierarchy4"/>
    <dgm:cxn modelId="{8A5EFADC-081A-4A8B-BDF8-B724C175E0F0}" type="presParOf" srcId="{0EEB1D40-481E-479B-88D4-FD50BB549E1E}" destId="{B50EB306-EB3A-46DD-B921-AB02D499903E}" srcOrd="0" destOrd="0" presId="urn:microsoft.com/office/officeart/2005/8/layout/hierarchy4"/>
    <dgm:cxn modelId="{09B53115-E2EC-49AF-9069-BC024D4C0EDE}" type="presParOf" srcId="{B50EB306-EB3A-46DD-B921-AB02D499903E}" destId="{02A1C06F-C6CF-4477-A4EB-C7F2171F0B15}" srcOrd="0" destOrd="0" presId="urn:microsoft.com/office/officeart/2005/8/layout/hierarchy4"/>
    <dgm:cxn modelId="{95E00B8E-2895-4FA1-9FA4-6F02A79F7896}" type="presParOf" srcId="{B50EB306-EB3A-46DD-B921-AB02D499903E}" destId="{F425934E-746A-4D08-BF7E-260B3F2DA245}" srcOrd="1" destOrd="0" presId="urn:microsoft.com/office/officeart/2005/8/layout/hierarchy4"/>
    <dgm:cxn modelId="{73B4CFE4-8377-4BDE-8BBA-C9F3F3C9308A}" type="presParOf" srcId="{0EEB1D40-481E-479B-88D4-FD50BB549E1E}" destId="{DCD274F9-5BCF-4553-9074-38CA188BC143}" srcOrd="1" destOrd="0" presId="urn:microsoft.com/office/officeart/2005/8/layout/hierarchy4"/>
    <dgm:cxn modelId="{BA7E60F6-E551-4C3C-89DA-3ED198A2612B}" type="presParOf" srcId="{0EEB1D40-481E-479B-88D4-FD50BB549E1E}" destId="{5F1532E3-7E64-4C96-BA52-BD3ECBB37485}" srcOrd="2" destOrd="0" presId="urn:microsoft.com/office/officeart/2005/8/layout/hierarchy4"/>
    <dgm:cxn modelId="{F4BE13CA-B0E5-4DBC-B9DF-6F0BB1054067}" type="presParOf" srcId="{5F1532E3-7E64-4C96-BA52-BD3ECBB37485}" destId="{2B8203DE-5A5B-472E-9601-8152246D773E}" srcOrd="0" destOrd="0" presId="urn:microsoft.com/office/officeart/2005/8/layout/hierarchy4"/>
    <dgm:cxn modelId="{2B107B02-AE0C-4C18-91FE-977FCDA9F8FF}" type="presParOf" srcId="{5F1532E3-7E64-4C96-BA52-BD3ECBB37485}" destId="{BF3AEEB9-E4BE-406C-97C1-3A04C57313C9}" srcOrd="1" destOrd="0" presId="urn:microsoft.com/office/officeart/2005/8/layout/hierarchy4"/>
    <dgm:cxn modelId="{F847B6D6-7C7D-4078-8B22-7D84A80E7ACC}" type="presParOf" srcId="{0EEB1D40-481E-479B-88D4-FD50BB549E1E}" destId="{FD190FE7-3298-4DF3-AC19-706BB8E5A6BF}" srcOrd="3" destOrd="0" presId="urn:microsoft.com/office/officeart/2005/8/layout/hierarchy4"/>
    <dgm:cxn modelId="{DE6423F3-1847-43EC-AA9B-08D4BD705C8D}" type="presParOf" srcId="{0EEB1D40-481E-479B-88D4-FD50BB549E1E}" destId="{4AE42A49-2371-478D-A836-674304486BE1}" srcOrd="4" destOrd="0" presId="urn:microsoft.com/office/officeart/2005/8/layout/hierarchy4"/>
    <dgm:cxn modelId="{7D2431C7-2E3B-44B7-9E3D-5AC15DA99B0D}" type="presParOf" srcId="{4AE42A49-2371-478D-A836-674304486BE1}" destId="{8E63F922-E68C-4AC4-9DAA-C577130D86C5}" srcOrd="0" destOrd="0" presId="urn:microsoft.com/office/officeart/2005/8/layout/hierarchy4"/>
    <dgm:cxn modelId="{FFEB3925-2BA8-4BE2-954D-C225AC362FE8}" type="presParOf" srcId="{4AE42A49-2371-478D-A836-674304486BE1}" destId="{827C1CC6-5341-4483-91DA-2054BB0C45D6}" srcOrd="1" destOrd="0" presId="urn:microsoft.com/office/officeart/2005/8/layout/hierarchy4"/>
    <dgm:cxn modelId="{AA3469AD-33A9-4E3A-BB57-AF37760E6D36}" type="presParOf" srcId="{0EEB1D40-481E-479B-88D4-FD50BB549E1E}" destId="{83289732-0D8C-4AAF-8597-428057263925}" srcOrd="5" destOrd="0" presId="urn:microsoft.com/office/officeart/2005/8/layout/hierarchy4"/>
    <dgm:cxn modelId="{253AF68A-CEC2-4F1B-8FBA-BEED9BC3DD4F}" type="presParOf" srcId="{0EEB1D40-481E-479B-88D4-FD50BB549E1E}" destId="{C2841C38-6802-4777-B170-5DABECAAABA4}" srcOrd="6" destOrd="0" presId="urn:microsoft.com/office/officeart/2005/8/layout/hierarchy4"/>
    <dgm:cxn modelId="{64FC857F-9063-431F-8B6E-7829D6C726D7}" type="presParOf" srcId="{C2841C38-6802-4777-B170-5DABECAAABA4}" destId="{D541E339-918C-476A-A2D9-17ED1872B98B}" srcOrd="0" destOrd="0" presId="urn:microsoft.com/office/officeart/2005/8/layout/hierarchy4"/>
    <dgm:cxn modelId="{F175A273-C219-4DCA-85DB-DAB962B8B006}" type="presParOf" srcId="{C2841C38-6802-4777-B170-5DABECAAABA4}" destId="{ABEE6FB9-36B1-4EFB-BCEF-60D6128DC3E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0858D16-C416-4B15-8389-5DED867A7AA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8B3D6B-82C6-4D75-8346-EB083111F690}">
      <dgm:prSet phldrT="[Текст]" phldr="1"/>
      <dgm:spPr/>
      <dgm:t>
        <a:bodyPr/>
        <a:lstStyle/>
        <a:p>
          <a:endParaRPr lang="ru-RU" dirty="0"/>
        </a:p>
      </dgm:t>
    </dgm:pt>
    <dgm:pt modelId="{49E9E7C5-213B-4C6C-9AA4-595E0482D656}" type="parTrans" cxnId="{A4B3F049-4CE8-4540-9416-5444DF2E88D2}">
      <dgm:prSet/>
      <dgm:spPr/>
      <dgm:t>
        <a:bodyPr/>
        <a:lstStyle/>
        <a:p>
          <a:endParaRPr lang="ru-RU"/>
        </a:p>
      </dgm:t>
    </dgm:pt>
    <dgm:pt modelId="{2FFD1023-EA98-44C3-AE21-C26520C4C80E}" type="sibTrans" cxnId="{A4B3F049-4CE8-4540-9416-5444DF2E88D2}">
      <dgm:prSet/>
      <dgm:spPr/>
      <dgm:t>
        <a:bodyPr/>
        <a:lstStyle/>
        <a:p>
          <a:endParaRPr lang="ru-RU"/>
        </a:p>
      </dgm:t>
    </dgm:pt>
    <dgm:pt modelId="{8FD44D1F-9506-4628-AB57-8E19E6592443}">
      <dgm:prSet phldrT="[Текст]" phldr="1" custT="1"/>
      <dgm:spPr/>
      <dgm:t>
        <a:bodyPr/>
        <a:lstStyle/>
        <a:p>
          <a:pPr marL="228600" indent="0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2400" dirty="0"/>
        </a:p>
      </dgm:t>
    </dgm:pt>
    <dgm:pt modelId="{30721F07-F567-47A1-81B1-16F9DFC75AAB}" type="parTrans" cxnId="{BECA3F8B-557B-4A2E-93DE-360CCDA5D3B1}">
      <dgm:prSet/>
      <dgm:spPr/>
      <dgm:t>
        <a:bodyPr/>
        <a:lstStyle/>
        <a:p>
          <a:endParaRPr lang="ru-RU"/>
        </a:p>
      </dgm:t>
    </dgm:pt>
    <dgm:pt modelId="{605F6FC9-CEAD-4C79-A6F8-24E78470D17F}" type="sibTrans" cxnId="{BECA3F8B-557B-4A2E-93DE-360CCDA5D3B1}">
      <dgm:prSet/>
      <dgm:spPr/>
      <dgm:t>
        <a:bodyPr/>
        <a:lstStyle/>
        <a:p>
          <a:endParaRPr lang="ru-RU"/>
        </a:p>
      </dgm:t>
    </dgm:pt>
    <dgm:pt modelId="{9D75EFFF-AFCE-4B0E-8597-2A35BA41E73F}">
      <dgm:prSet phldrT="[Текст]" phldr="1"/>
      <dgm:spPr/>
      <dgm:t>
        <a:bodyPr/>
        <a:lstStyle/>
        <a:p>
          <a:endParaRPr lang="ru-RU" dirty="0"/>
        </a:p>
      </dgm:t>
    </dgm:pt>
    <dgm:pt modelId="{35F98CBE-5EA6-41A1-8D2C-B6A434AC1C88}" type="parTrans" cxnId="{690D8F75-784D-4EA9-AA78-383537D3093E}">
      <dgm:prSet/>
      <dgm:spPr/>
      <dgm:t>
        <a:bodyPr/>
        <a:lstStyle/>
        <a:p>
          <a:endParaRPr lang="ru-RU"/>
        </a:p>
      </dgm:t>
    </dgm:pt>
    <dgm:pt modelId="{09A4B65C-2F54-48CA-9BEF-716CA48F06DE}" type="sibTrans" cxnId="{690D8F75-784D-4EA9-AA78-383537D3093E}">
      <dgm:prSet/>
      <dgm:spPr/>
      <dgm:t>
        <a:bodyPr/>
        <a:lstStyle/>
        <a:p>
          <a:endParaRPr lang="ru-RU"/>
        </a:p>
      </dgm:t>
    </dgm:pt>
    <dgm:pt modelId="{9F738B6F-1F0D-4A59-B3B1-D0D17E2CEA76}">
      <dgm:prSet phldrT="[Текст]" custT="1"/>
      <dgm:spPr/>
      <dgm:t>
        <a:bodyPr/>
        <a:lstStyle/>
        <a:p>
          <a:pPr marL="228600" indent="0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2700" dirty="0"/>
        </a:p>
      </dgm:t>
    </dgm:pt>
    <dgm:pt modelId="{7D2FF71E-2B5B-40F1-87EF-B9F52CE40653}" type="parTrans" cxnId="{686D7021-C771-44C9-9A7C-7822EE3258D9}">
      <dgm:prSet/>
      <dgm:spPr/>
      <dgm:t>
        <a:bodyPr/>
        <a:lstStyle/>
        <a:p>
          <a:endParaRPr lang="ru-RU"/>
        </a:p>
      </dgm:t>
    </dgm:pt>
    <dgm:pt modelId="{9A2C7DEA-C0BE-401F-A2C2-7583B52A7020}" type="sibTrans" cxnId="{686D7021-C771-44C9-9A7C-7822EE3258D9}">
      <dgm:prSet/>
      <dgm:spPr/>
      <dgm:t>
        <a:bodyPr/>
        <a:lstStyle/>
        <a:p>
          <a:endParaRPr lang="ru-RU"/>
        </a:p>
      </dgm:t>
    </dgm:pt>
    <dgm:pt modelId="{7975FF77-F087-467E-8A96-90DDA80DA2AB}">
      <dgm:prSet phldrT="[Текст]" custT="1"/>
      <dgm:spPr/>
      <dgm:t>
        <a:bodyPr/>
        <a:lstStyle/>
        <a:p>
          <a:pPr marL="228600" indent="0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3600" dirty="0"/>
        </a:p>
      </dgm:t>
    </dgm:pt>
    <dgm:pt modelId="{29A94CA4-1E94-44B2-90D5-9BA7F6DF2243}" type="parTrans" cxnId="{F223750A-D9E7-492C-8C7A-FEB7D77A56DD}">
      <dgm:prSet/>
      <dgm:spPr/>
      <dgm:t>
        <a:bodyPr/>
        <a:lstStyle/>
        <a:p>
          <a:endParaRPr lang="ru-RU"/>
        </a:p>
      </dgm:t>
    </dgm:pt>
    <dgm:pt modelId="{D5D13C64-A740-4B71-B372-6C0E3A6FB239}" type="sibTrans" cxnId="{F223750A-D9E7-492C-8C7A-FEB7D77A56DD}">
      <dgm:prSet/>
      <dgm:spPr/>
      <dgm:t>
        <a:bodyPr/>
        <a:lstStyle/>
        <a:p>
          <a:endParaRPr lang="ru-RU"/>
        </a:p>
      </dgm:t>
    </dgm:pt>
    <dgm:pt modelId="{FBFC94A9-6761-41FB-88B4-1DE8853A6416}">
      <dgm:prSet phldrT="[Текст]" phldr="1"/>
      <dgm:spPr/>
      <dgm:t>
        <a:bodyPr/>
        <a:lstStyle/>
        <a:p>
          <a:endParaRPr lang="ru-RU"/>
        </a:p>
      </dgm:t>
    </dgm:pt>
    <dgm:pt modelId="{39D0D8DF-F85C-42D1-8657-C9491A77DC8E}" type="parTrans" cxnId="{D6A2BE61-01FA-4CC2-A36E-747B6AD2210E}">
      <dgm:prSet/>
      <dgm:spPr/>
      <dgm:t>
        <a:bodyPr/>
        <a:lstStyle/>
        <a:p>
          <a:endParaRPr lang="ru-RU"/>
        </a:p>
      </dgm:t>
    </dgm:pt>
    <dgm:pt modelId="{EA609C9C-0B76-4F1F-AD17-3A2297062543}" type="sibTrans" cxnId="{D6A2BE61-01FA-4CC2-A36E-747B6AD2210E}">
      <dgm:prSet/>
      <dgm:spPr/>
      <dgm:t>
        <a:bodyPr/>
        <a:lstStyle/>
        <a:p>
          <a:endParaRPr lang="ru-RU"/>
        </a:p>
      </dgm:t>
    </dgm:pt>
    <dgm:pt modelId="{67722A68-A0DA-44E4-A068-21FEF324A623}">
      <dgm:prSet phldrT="[Текст]" custT="1"/>
      <dgm:spPr/>
      <dgm:t>
        <a:bodyPr/>
        <a:lstStyle/>
        <a:p>
          <a:r>
            <a:rPr lang="ru-RU" sz="18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Пришкольные лагеря</a:t>
          </a:r>
          <a:endParaRPr lang="ru-RU" sz="18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0BD1804-2796-49AE-8DA1-EB1966CA9BF0}" type="parTrans" cxnId="{36255374-38B9-4244-AE04-DC52D1083A06}">
      <dgm:prSet/>
      <dgm:spPr/>
      <dgm:t>
        <a:bodyPr/>
        <a:lstStyle/>
        <a:p>
          <a:endParaRPr lang="ru-RU"/>
        </a:p>
      </dgm:t>
    </dgm:pt>
    <dgm:pt modelId="{F55808EC-748C-40E4-A757-0D99671E1CBE}" type="sibTrans" cxnId="{36255374-38B9-4244-AE04-DC52D1083A06}">
      <dgm:prSet/>
      <dgm:spPr/>
      <dgm:t>
        <a:bodyPr/>
        <a:lstStyle/>
        <a:p>
          <a:endParaRPr lang="ru-RU"/>
        </a:p>
      </dgm:t>
    </dgm:pt>
    <dgm:pt modelId="{81977DDA-0663-48C2-A900-38C2DD8A1DD7}">
      <dgm:prSet custT="1"/>
      <dgm:spPr/>
      <dgm:t>
        <a:bodyPr/>
        <a:lstStyle/>
        <a:p>
          <a:r>
            <a:rPr lang="ru-RU" sz="18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профильная смена в загородном лагере отдыха </a:t>
          </a:r>
          <a:r>
            <a:rPr lang="ru-RU" sz="18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70 чел</a:t>
          </a:r>
          <a:r>
            <a:rPr lang="ru-RU" sz="18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. – 15-25  августа «Дубок»</a:t>
          </a:r>
          <a:endParaRPr lang="ru-RU" sz="18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17568E6-0875-4A17-A267-5767F6BB38F3}" type="parTrans" cxnId="{68D982DA-A545-498A-94EA-EFB5BF3C1A29}">
      <dgm:prSet/>
      <dgm:spPr/>
      <dgm:t>
        <a:bodyPr/>
        <a:lstStyle/>
        <a:p>
          <a:endParaRPr lang="ru-RU"/>
        </a:p>
      </dgm:t>
    </dgm:pt>
    <dgm:pt modelId="{EF343560-B0FF-4EEF-A580-8AFFDBBA035B}" type="sibTrans" cxnId="{68D982DA-A545-498A-94EA-EFB5BF3C1A29}">
      <dgm:prSet/>
      <dgm:spPr/>
      <dgm:t>
        <a:bodyPr/>
        <a:lstStyle/>
        <a:p>
          <a:endParaRPr lang="ru-RU"/>
        </a:p>
      </dgm:t>
    </dgm:pt>
    <dgm:pt modelId="{F9F6EC6B-100F-46B0-B7F7-58EDA0EABEE9}">
      <dgm:prSet custT="1"/>
      <dgm:spPr/>
      <dgm:t>
        <a:bodyPr/>
        <a:lstStyle/>
        <a:p>
          <a:r>
            <a:rPr lang="ru-RU" sz="18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профильные смены в лагере палаточного типа «</a:t>
          </a:r>
          <a:r>
            <a:rPr lang="ru-RU" sz="1800" b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Сэлэт</a:t>
          </a:r>
          <a:r>
            <a:rPr lang="ru-RU" sz="18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»   - </a:t>
          </a:r>
          <a:r>
            <a:rPr lang="ru-RU" sz="1800" b="1" i="0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2120 </a:t>
          </a:r>
          <a:r>
            <a:rPr lang="ru-RU" sz="1800" b="1" i="0" dirty="0" smtClean="0">
              <a:latin typeface="Tahoma" pitchFamily="34" charset="0"/>
              <a:ea typeface="Tahoma" pitchFamily="34" charset="0"/>
              <a:cs typeface="Tahoma" pitchFamily="34" charset="0"/>
            </a:rPr>
            <a:t>  </a:t>
          </a:r>
          <a:r>
            <a:rPr lang="ru-RU" sz="2400" i="0" dirty="0" smtClean="0">
              <a:latin typeface="Tahoma" pitchFamily="34" charset="0"/>
              <a:ea typeface="Tahoma" pitchFamily="34" charset="0"/>
              <a:cs typeface="Tahoma" pitchFamily="34" charset="0"/>
            </a:rPr>
            <a:t>  </a:t>
          </a:r>
          <a:endParaRPr lang="ru-RU" sz="2400" b="1" i="0" dirty="0">
            <a:solidFill>
              <a:srgbClr val="C0000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518FA90-01BC-4A72-9A6E-460095A984BF}" type="parTrans" cxnId="{8C4D0053-7236-43C2-A736-4D87C0F13813}">
      <dgm:prSet/>
      <dgm:spPr/>
      <dgm:t>
        <a:bodyPr/>
        <a:lstStyle/>
        <a:p>
          <a:endParaRPr lang="ru-RU"/>
        </a:p>
      </dgm:t>
    </dgm:pt>
    <dgm:pt modelId="{FFE9A2C8-6A93-47F3-AF2E-F798F7EF537B}" type="sibTrans" cxnId="{8C4D0053-7236-43C2-A736-4D87C0F13813}">
      <dgm:prSet/>
      <dgm:spPr/>
      <dgm:t>
        <a:bodyPr/>
        <a:lstStyle/>
        <a:p>
          <a:endParaRPr lang="ru-RU"/>
        </a:p>
      </dgm:t>
    </dgm:pt>
    <dgm:pt modelId="{70935732-55BE-465A-8BEC-368D09D08D0A}">
      <dgm:prSet phldrT="[Текст]" custT="1"/>
      <dgm:spPr/>
      <dgm:t>
        <a:bodyPr/>
        <a:lstStyle/>
        <a:p>
          <a:r>
            <a:rPr lang="ru-RU" sz="18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 (дневного пребывания  </a:t>
          </a:r>
          <a:r>
            <a:rPr lang="ru-RU" sz="2400" b="1" dirty="0" smtClean="0">
              <a:solidFill>
                <a:schemeClr val="accent2">
                  <a:lumMod val="75000"/>
                </a:schemeClr>
              </a:solidFill>
            </a:rPr>
            <a:t>424 чел.</a:t>
          </a:r>
          <a:endParaRPr lang="ru-RU" sz="2400" b="1" dirty="0">
            <a:solidFill>
              <a:schemeClr val="accent2">
                <a:lumMod val="75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EE94E00-39DD-4B9D-AFF6-1972EBFC1C3E}" type="parTrans" cxnId="{A7DAD7D0-EF8E-4618-908F-7A03AF8BEBAB}">
      <dgm:prSet/>
      <dgm:spPr/>
      <dgm:t>
        <a:bodyPr/>
        <a:lstStyle/>
        <a:p>
          <a:endParaRPr lang="ru-RU"/>
        </a:p>
      </dgm:t>
    </dgm:pt>
    <dgm:pt modelId="{0189F14E-A2D0-47BD-9A53-7CDD204C7E26}" type="sibTrans" cxnId="{A7DAD7D0-EF8E-4618-908F-7A03AF8BEBAB}">
      <dgm:prSet/>
      <dgm:spPr/>
      <dgm:t>
        <a:bodyPr/>
        <a:lstStyle/>
        <a:p>
          <a:endParaRPr lang="ru-RU"/>
        </a:p>
      </dgm:t>
    </dgm:pt>
    <dgm:pt modelId="{E580640C-E249-4201-B2CB-6BE0EBAAABE2}">
      <dgm:prSet phldrT="[Текст]" custT="1"/>
      <dgm:spPr/>
      <dgm:t>
        <a:bodyPr/>
        <a:lstStyle/>
        <a:p>
          <a:r>
            <a:rPr lang="ru-RU" sz="18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Лагерь труда и отдыха -</a:t>
          </a:r>
          <a:r>
            <a:rPr lang="ru-RU" sz="1800" b="1"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270 чел</a:t>
          </a:r>
          <a:endParaRPr lang="ru-RU" sz="1800" b="1" dirty="0">
            <a:solidFill>
              <a:schemeClr val="accent2">
                <a:lumMod val="75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432AAEE-81FA-444C-A8DE-8F298DE62F52}" type="parTrans" cxnId="{CA306767-D02F-401E-9597-61AE778FD4A1}">
      <dgm:prSet/>
      <dgm:spPr/>
      <dgm:t>
        <a:bodyPr/>
        <a:lstStyle/>
        <a:p>
          <a:endParaRPr lang="ru-RU"/>
        </a:p>
      </dgm:t>
    </dgm:pt>
    <dgm:pt modelId="{18EEFEB0-3C66-49D5-BEAC-98D16D66B6B4}" type="sibTrans" cxnId="{CA306767-D02F-401E-9597-61AE778FD4A1}">
      <dgm:prSet/>
      <dgm:spPr/>
      <dgm:t>
        <a:bodyPr/>
        <a:lstStyle/>
        <a:p>
          <a:endParaRPr lang="ru-RU"/>
        </a:p>
      </dgm:t>
    </dgm:pt>
    <dgm:pt modelId="{1599D03D-8EDA-4FDE-8237-9259F97D9E92}" type="pres">
      <dgm:prSet presAssocID="{F0858D16-C416-4B15-8389-5DED867A7AA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6266296-F089-4438-BEEB-B18DE27E679B}" type="pres">
      <dgm:prSet presAssocID="{CC8B3D6B-82C6-4D75-8346-EB083111F690}" presName="composite" presStyleCnt="0"/>
      <dgm:spPr/>
    </dgm:pt>
    <dgm:pt modelId="{DB022A90-121C-4AE8-B9F6-23EA6ECE2281}" type="pres">
      <dgm:prSet presAssocID="{CC8B3D6B-82C6-4D75-8346-EB083111F69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9B7A2E-939F-46CB-9A84-33670C4721A5}" type="pres">
      <dgm:prSet presAssocID="{CC8B3D6B-82C6-4D75-8346-EB083111F690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9BE749-5DFF-4CEF-8BEA-9DAF32CFD88C}" type="pres">
      <dgm:prSet presAssocID="{2FFD1023-EA98-44C3-AE21-C26520C4C80E}" presName="sp" presStyleCnt="0"/>
      <dgm:spPr/>
    </dgm:pt>
    <dgm:pt modelId="{E2ACE781-A370-4681-92D7-7579FE890A7E}" type="pres">
      <dgm:prSet presAssocID="{9D75EFFF-AFCE-4B0E-8597-2A35BA41E73F}" presName="composite" presStyleCnt="0"/>
      <dgm:spPr/>
    </dgm:pt>
    <dgm:pt modelId="{008B7967-7FDD-49E5-9401-314DF6D8739C}" type="pres">
      <dgm:prSet presAssocID="{9D75EFFF-AFCE-4B0E-8597-2A35BA41E73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074976-3CB3-420D-862A-EEE4550982C3}" type="pres">
      <dgm:prSet presAssocID="{9D75EFFF-AFCE-4B0E-8597-2A35BA41E73F}" presName="descendantText" presStyleLbl="alignAcc1" presStyleIdx="1" presStyleCnt="3" custLinFactNeighborX="0" custLinFactNeighborY="7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6639DD-31B4-4A68-853D-50C43FB57EE7}" type="pres">
      <dgm:prSet presAssocID="{09A4B65C-2F54-48CA-9BEF-716CA48F06DE}" presName="sp" presStyleCnt="0"/>
      <dgm:spPr/>
    </dgm:pt>
    <dgm:pt modelId="{257E2720-57AC-4921-ABB5-235AFCB570BF}" type="pres">
      <dgm:prSet presAssocID="{FBFC94A9-6761-41FB-88B4-1DE8853A6416}" presName="composite" presStyleCnt="0"/>
      <dgm:spPr/>
    </dgm:pt>
    <dgm:pt modelId="{5D0E7764-5761-4499-B90F-0FEB452220EC}" type="pres">
      <dgm:prSet presAssocID="{FBFC94A9-6761-41FB-88B4-1DE8853A641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2188FF-6595-41C2-901A-2AE068FFF561}" type="pres">
      <dgm:prSet presAssocID="{FBFC94A9-6761-41FB-88B4-1DE8853A641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5BD341-6AEE-4713-8E60-1C62AEE3858A}" type="presOf" srcId="{9F738B6F-1F0D-4A59-B3B1-D0D17E2CEA76}" destId="{99074976-3CB3-420D-862A-EEE4550982C3}" srcOrd="0" destOrd="0" presId="urn:microsoft.com/office/officeart/2005/8/layout/chevron2"/>
    <dgm:cxn modelId="{F223750A-D9E7-492C-8C7A-FEB7D77A56DD}" srcId="{9D75EFFF-AFCE-4B0E-8597-2A35BA41E73F}" destId="{7975FF77-F087-467E-8A96-90DDA80DA2AB}" srcOrd="2" destOrd="0" parTransId="{29A94CA4-1E94-44B2-90D5-9BA7F6DF2243}" sibTransId="{D5D13C64-A740-4B71-B372-6C0E3A6FB239}"/>
    <dgm:cxn modelId="{A7DAD7D0-EF8E-4618-908F-7A03AF8BEBAB}" srcId="{FBFC94A9-6761-41FB-88B4-1DE8853A6416}" destId="{70935732-55BE-465A-8BEC-368D09D08D0A}" srcOrd="1" destOrd="0" parTransId="{DEE94E00-39DD-4B9D-AFF6-1972EBFC1C3E}" sibTransId="{0189F14E-A2D0-47BD-9A53-7CDD204C7E26}"/>
    <dgm:cxn modelId="{8C4D0053-7236-43C2-A736-4D87C0F13813}" srcId="{9D75EFFF-AFCE-4B0E-8597-2A35BA41E73F}" destId="{F9F6EC6B-100F-46B0-B7F7-58EDA0EABEE9}" srcOrd="1" destOrd="0" parTransId="{2518FA90-01BC-4A72-9A6E-460095A984BF}" sibTransId="{FFE9A2C8-6A93-47F3-AF2E-F798F7EF537B}"/>
    <dgm:cxn modelId="{9397DDCE-E1CD-4749-90DF-2DCD4AECDF1D}" type="presOf" srcId="{67722A68-A0DA-44E4-A068-21FEF324A623}" destId="{722188FF-6595-41C2-901A-2AE068FFF561}" srcOrd="0" destOrd="0" presId="urn:microsoft.com/office/officeart/2005/8/layout/chevron2"/>
    <dgm:cxn modelId="{36255374-38B9-4244-AE04-DC52D1083A06}" srcId="{FBFC94A9-6761-41FB-88B4-1DE8853A6416}" destId="{67722A68-A0DA-44E4-A068-21FEF324A623}" srcOrd="0" destOrd="0" parTransId="{F0BD1804-2796-49AE-8DA1-EB1966CA9BF0}" sibTransId="{F55808EC-748C-40E4-A757-0D99671E1CBE}"/>
    <dgm:cxn modelId="{01347C3D-1A78-42D2-9A7E-7E0F6F8A24CE}" type="presOf" srcId="{70935732-55BE-465A-8BEC-368D09D08D0A}" destId="{722188FF-6595-41C2-901A-2AE068FFF561}" srcOrd="0" destOrd="1" presId="urn:microsoft.com/office/officeart/2005/8/layout/chevron2"/>
    <dgm:cxn modelId="{2D4B1B56-7EDF-4CD8-BE27-1836A37C9E21}" type="presOf" srcId="{9D75EFFF-AFCE-4B0E-8597-2A35BA41E73F}" destId="{008B7967-7FDD-49E5-9401-314DF6D8739C}" srcOrd="0" destOrd="0" presId="urn:microsoft.com/office/officeart/2005/8/layout/chevron2"/>
    <dgm:cxn modelId="{686D7021-C771-44C9-9A7C-7822EE3258D9}" srcId="{9D75EFFF-AFCE-4B0E-8597-2A35BA41E73F}" destId="{9F738B6F-1F0D-4A59-B3B1-D0D17E2CEA76}" srcOrd="0" destOrd="0" parTransId="{7D2FF71E-2B5B-40F1-87EF-B9F52CE40653}" sibTransId="{9A2C7DEA-C0BE-401F-A2C2-7583B52A7020}"/>
    <dgm:cxn modelId="{1446C41D-E98C-4D81-A900-9190B986F6D2}" type="presOf" srcId="{F0858D16-C416-4B15-8389-5DED867A7AA7}" destId="{1599D03D-8EDA-4FDE-8237-9259F97D9E92}" srcOrd="0" destOrd="0" presId="urn:microsoft.com/office/officeart/2005/8/layout/chevron2"/>
    <dgm:cxn modelId="{CA306767-D02F-401E-9597-61AE778FD4A1}" srcId="{FBFC94A9-6761-41FB-88B4-1DE8853A6416}" destId="{E580640C-E249-4201-B2CB-6BE0EBAAABE2}" srcOrd="2" destOrd="0" parTransId="{7432AAEE-81FA-444C-A8DE-8F298DE62F52}" sibTransId="{18EEFEB0-3C66-49D5-BEAC-98D16D66B6B4}"/>
    <dgm:cxn modelId="{A1A5ABDA-7518-44EA-A466-392830F0DF55}" type="presOf" srcId="{8FD44D1F-9506-4628-AB57-8E19E6592443}" destId="{689B7A2E-939F-46CB-9A84-33670C4721A5}" srcOrd="0" destOrd="0" presId="urn:microsoft.com/office/officeart/2005/8/layout/chevron2"/>
    <dgm:cxn modelId="{3CA96B7F-2C2E-481F-9800-AB9FD791434C}" type="presOf" srcId="{E580640C-E249-4201-B2CB-6BE0EBAAABE2}" destId="{722188FF-6595-41C2-901A-2AE068FFF561}" srcOrd="0" destOrd="2" presId="urn:microsoft.com/office/officeart/2005/8/layout/chevron2"/>
    <dgm:cxn modelId="{3C81E1B6-391A-4533-B3BC-19B27B9B951A}" type="presOf" srcId="{FBFC94A9-6761-41FB-88B4-1DE8853A6416}" destId="{5D0E7764-5761-4499-B90F-0FEB452220EC}" srcOrd="0" destOrd="0" presId="urn:microsoft.com/office/officeart/2005/8/layout/chevron2"/>
    <dgm:cxn modelId="{18A84D2D-2510-4D1A-8A19-9E5B91D55375}" type="presOf" srcId="{CC8B3D6B-82C6-4D75-8346-EB083111F690}" destId="{DB022A90-121C-4AE8-B9F6-23EA6ECE2281}" srcOrd="0" destOrd="0" presId="urn:microsoft.com/office/officeart/2005/8/layout/chevron2"/>
    <dgm:cxn modelId="{F7EBB054-A11B-4436-8AA1-344D9F41BE05}" type="presOf" srcId="{7975FF77-F087-467E-8A96-90DDA80DA2AB}" destId="{99074976-3CB3-420D-862A-EEE4550982C3}" srcOrd="0" destOrd="2" presId="urn:microsoft.com/office/officeart/2005/8/layout/chevron2"/>
    <dgm:cxn modelId="{A4B3F049-4CE8-4540-9416-5444DF2E88D2}" srcId="{F0858D16-C416-4B15-8389-5DED867A7AA7}" destId="{CC8B3D6B-82C6-4D75-8346-EB083111F690}" srcOrd="0" destOrd="0" parTransId="{49E9E7C5-213B-4C6C-9AA4-595E0482D656}" sibTransId="{2FFD1023-EA98-44C3-AE21-C26520C4C80E}"/>
    <dgm:cxn modelId="{D6A2BE61-01FA-4CC2-A36E-747B6AD2210E}" srcId="{F0858D16-C416-4B15-8389-5DED867A7AA7}" destId="{FBFC94A9-6761-41FB-88B4-1DE8853A6416}" srcOrd="2" destOrd="0" parTransId="{39D0D8DF-F85C-42D1-8657-C9491A77DC8E}" sibTransId="{EA609C9C-0B76-4F1F-AD17-3A2297062543}"/>
    <dgm:cxn modelId="{690D8F75-784D-4EA9-AA78-383537D3093E}" srcId="{F0858D16-C416-4B15-8389-5DED867A7AA7}" destId="{9D75EFFF-AFCE-4B0E-8597-2A35BA41E73F}" srcOrd="1" destOrd="0" parTransId="{35F98CBE-5EA6-41A1-8D2C-B6A434AC1C88}" sibTransId="{09A4B65C-2F54-48CA-9BEF-716CA48F06DE}"/>
    <dgm:cxn modelId="{BECA3F8B-557B-4A2E-93DE-360CCDA5D3B1}" srcId="{CC8B3D6B-82C6-4D75-8346-EB083111F690}" destId="{8FD44D1F-9506-4628-AB57-8E19E6592443}" srcOrd="0" destOrd="0" parTransId="{30721F07-F567-47A1-81B1-16F9DFC75AAB}" sibTransId="{605F6FC9-CEAD-4C79-A6F8-24E78470D17F}"/>
    <dgm:cxn modelId="{68D982DA-A545-498A-94EA-EFB5BF3C1A29}" srcId="{CC8B3D6B-82C6-4D75-8346-EB083111F690}" destId="{81977DDA-0663-48C2-A900-38C2DD8A1DD7}" srcOrd="1" destOrd="0" parTransId="{917568E6-0875-4A17-A267-5767F6BB38F3}" sibTransId="{EF343560-B0FF-4EEF-A580-8AFFDBBA035B}"/>
    <dgm:cxn modelId="{4CFC034B-4395-4245-9E7B-2F6A2C6E214A}" type="presOf" srcId="{81977DDA-0663-48C2-A900-38C2DD8A1DD7}" destId="{689B7A2E-939F-46CB-9A84-33670C4721A5}" srcOrd="0" destOrd="1" presId="urn:microsoft.com/office/officeart/2005/8/layout/chevron2"/>
    <dgm:cxn modelId="{59D9902D-052D-4000-9B76-9ECC3353EDD0}" type="presOf" srcId="{F9F6EC6B-100F-46B0-B7F7-58EDA0EABEE9}" destId="{99074976-3CB3-420D-862A-EEE4550982C3}" srcOrd="0" destOrd="1" presId="urn:microsoft.com/office/officeart/2005/8/layout/chevron2"/>
    <dgm:cxn modelId="{D26E6715-1876-4539-81C2-FFEC4C6A4CCD}" type="presParOf" srcId="{1599D03D-8EDA-4FDE-8237-9259F97D9E92}" destId="{C6266296-F089-4438-BEEB-B18DE27E679B}" srcOrd="0" destOrd="0" presId="urn:microsoft.com/office/officeart/2005/8/layout/chevron2"/>
    <dgm:cxn modelId="{797B03EE-8CE9-47F4-998E-9B2446F76DF2}" type="presParOf" srcId="{C6266296-F089-4438-BEEB-B18DE27E679B}" destId="{DB022A90-121C-4AE8-B9F6-23EA6ECE2281}" srcOrd="0" destOrd="0" presId="urn:microsoft.com/office/officeart/2005/8/layout/chevron2"/>
    <dgm:cxn modelId="{2C67E1C9-665F-47E1-A912-3B47A4507C58}" type="presParOf" srcId="{C6266296-F089-4438-BEEB-B18DE27E679B}" destId="{689B7A2E-939F-46CB-9A84-33670C4721A5}" srcOrd="1" destOrd="0" presId="urn:microsoft.com/office/officeart/2005/8/layout/chevron2"/>
    <dgm:cxn modelId="{4F3D3B7F-91EC-463E-960F-830EA6B98FF7}" type="presParOf" srcId="{1599D03D-8EDA-4FDE-8237-9259F97D9E92}" destId="{079BE749-5DFF-4CEF-8BEA-9DAF32CFD88C}" srcOrd="1" destOrd="0" presId="urn:microsoft.com/office/officeart/2005/8/layout/chevron2"/>
    <dgm:cxn modelId="{F36F020D-E2EB-4888-BBEC-E916E8843A0F}" type="presParOf" srcId="{1599D03D-8EDA-4FDE-8237-9259F97D9E92}" destId="{E2ACE781-A370-4681-92D7-7579FE890A7E}" srcOrd="2" destOrd="0" presId="urn:microsoft.com/office/officeart/2005/8/layout/chevron2"/>
    <dgm:cxn modelId="{F9E87282-46C6-41D7-BB5B-40C616389328}" type="presParOf" srcId="{E2ACE781-A370-4681-92D7-7579FE890A7E}" destId="{008B7967-7FDD-49E5-9401-314DF6D8739C}" srcOrd="0" destOrd="0" presId="urn:microsoft.com/office/officeart/2005/8/layout/chevron2"/>
    <dgm:cxn modelId="{86A5D7B0-9E3B-4977-8A9C-D35DBA5D8E9B}" type="presParOf" srcId="{E2ACE781-A370-4681-92D7-7579FE890A7E}" destId="{99074976-3CB3-420D-862A-EEE4550982C3}" srcOrd="1" destOrd="0" presId="urn:microsoft.com/office/officeart/2005/8/layout/chevron2"/>
    <dgm:cxn modelId="{1CEF3728-F7B3-47A7-898F-C25D09211718}" type="presParOf" srcId="{1599D03D-8EDA-4FDE-8237-9259F97D9E92}" destId="{7A6639DD-31B4-4A68-853D-50C43FB57EE7}" srcOrd="3" destOrd="0" presId="urn:microsoft.com/office/officeart/2005/8/layout/chevron2"/>
    <dgm:cxn modelId="{3A023FAB-F8E6-440D-9E13-94BBAB85AD40}" type="presParOf" srcId="{1599D03D-8EDA-4FDE-8237-9259F97D9E92}" destId="{257E2720-57AC-4921-ABB5-235AFCB570BF}" srcOrd="4" destOrd="0" presId="urn:microsoft.com/office/officeart/2005/8/layout/chevron2"/>
    <dgm:cxn modelId="{7DC64543-DEA4-4D81-8E6B-54A792DD8DC8}" type="presParOf" srcId="{257E2720-57AC-4921-ABB5-235AFCB570BF}" destId="{5D0E7764-5761-4499-B90F-0FEB452220EC}" srcOrd="0" destOrd="0" presId="urn:microsoft.com/office/officeart/2005/8/layout/chevron2"/>
    <dgm:cxn modelId="{0CF63F1F-1F7F-4C5B-B133-10080C98F713}" type="presParOf" srcId="{257E2720-57AC-4921-ABB5-235AFCB570BF}" destId="{722188FF-6595-41C2-901A-2AE068FFF56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1C2C9E-DD3D-4CE9-A48B-5357513B9BE9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1"/>
            <a:ext cx="543814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E4707-EB5B-4A38-A358-52892627F3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298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81026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Добрый день, уважаемые участники и гости конференции! Сегодня мы на пленарном заседании августовской конференции работников образования Алексеевского муниципального района 2019 года подводим итоги 2018/2019 учебного года и ставим задачи на новый учебный год. Участниками пленарного заседания являются: педагогические коллективы образовательных организаций, главы сельских поселений, руководители предприятий и организаций, ветераны педагогического труда.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016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0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решения образовательных и воспитательных задач необходима инфраструктура:</a:t>
            </a:r>
            <a:endParaRPr lang="ru-RU" sz="9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0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за 2 года из местного бюджета выделено около 40 млн. </a:t>
            </a:r>
            <a:r>
              <a:rPr lang="ru-RU" sz="105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r>
              <a:rPr lang="ru-RU" sz="10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благодаря главе Демидову С.А.;</a:t>
            </a:r>
            <a:endParaRPr lang="ru-RU" sz="9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0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за 8 лет работы Республиканской программы капитального ремонта образовательных организаций отремонтировано 17  объектов образования с общим финансированием 156 млн. рублей.</a:t>
            </a:r>
            <a:endParaRPr lang="ru-RU" sz="9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b="1" dirty="0" smtClean="0">
              <a:solidFill>
                <a:srgbClr val="FF0000"/>
              </a:solidFill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991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200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показатель наличия квалификационных категорий у педагогов, работающих в учреждениях образования, подведомственных отделу образования, в 2018-2019 учебном году составил - 70,69%, что выше республиканского  на 3 %   (по РТ- 67,69%) (в 2017-2018 </a:t>
            </a:r>
            <a:r>
              <a:rPr lang="ru-RU" sz="1200" kern="18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у.г</a:t>
            </a:r>
            <a:r>
              <a:rPr lang="ru-RU" sz="1200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данный показатель -66,16 % , по РТ – 65,7%).</a:t>
            </a:r>
            <a:endParaRPr lang="ru-RU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991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решения задач, поставленных на августовской конференции в прошлом году, была разработана «Дорожная карта» повышения качества образования в Алексеевском муниципальном районе. В рамках исполнения «дорожной карты» были организованы и проведены следующие мероприятия: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Подписано соглашение о сотрудничестве в сфере образования между </a:t>
            </a:r>
            <a:r>
              <a:rPr lang="ru-RU" sz="2000" spc="5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Государственным автономным образовательным учреждением дополнительного профессионального образования «Институт развития образования Республики Татарстан»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Муниципальным казенным учреждением «Отдел образования Алексеевского муниципального района Республики Татарстан».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934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Подписано соглашение о сотрудничестве в сфере образования между общеобразовательной школой-интернатом «Лицей имени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Н.И.Лобачевского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Федерального государственного автономного образовательного учреждения высшего образования «Казанский (Приволжский) федеральный университет» и Муниципальным казенным учреждением «Отдел образования Алексеевского муниципального района Республики Татарстан».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625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руководителей –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отделом развития профессиональных и личностных компетенций работников образования Института развития образования Республики Татарстан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проведена диагностика</a:t>
            </a:r>
            <a:r>
              <a:rPr lang="ru-RU" sz="2000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профессиональных и личностных компетенций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директоров общеобразовательных организаций и заместителей директоров по учебно-воспитательной работе. В 2019-2020 учебном году будут организованы тренинги с руководителями общеобразовательных организаций по таким направлениям как мотивация коллектива,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командообразование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проектная деятельность.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совместно с </a:t>
            </a:r>
            <a:r>
              <a:rPr lang="ru-RU" sz="2000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Институтом развития образования Республики Татарстан проведены семинары и практикумы, например,  по теме «Нормативно-правовая база директора общеобразовательной организации и заместителя директора по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учебно-воспитательной работе</a:t>
            </a:r>
            <a:r>
              <a:rPr lang="ru-RU" sz="2000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Документальное обеспечение»;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749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руководителей и педагогов -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в рамках Инновационного проекта ИРО РТ региональной системы организации наставничества педагогических и руководящих кадров на основе сетевого взаимодействия совместно с лицеем имени </a:t>
            </a:r>
            <a:r>
              <a:rPr lang="ru-RU" sz="2000" kern="18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Н.И.Лобачевского</a:t>
            </a:r>
            <a:r>
              <a:rPr lang="ru-RU" sz="2000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КФУ были организованы практические семинары, открытые уроки, мастер-классы, педагогические и методические совещания.</a:t>
            </a:r>
            <a:endParaRPr lang="ru-RU" sz="1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Для педагогов и обучающихся–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семинары-практикумы по предметам «Математика, Физика, Информатика и ИКТ, Обществознание, Биология» организованы семинары-практикумы по вопросам подготовки к ГИА с приглашением членов предметных комиссий.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88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ИТОГИ ГИА – 11 класс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Всего в государственной итоговой аттестации по программам среднего общего образования приняли участие 63 обучающихся.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050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предмету «Русский язык» наблюдается отрицательная динамика,  по сравнению с 2018 годом: средний балл ЕГЭ по русскому языку  - 72,63, это на 1,04 балла ниже показателя 2018 года.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971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Наблюдается положительная динамика результатов ЕГЭ по математике профильного уровня с увеличением доли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высокобалльных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работ – в 2018 году – 2 выпускника набрали 80 баллов  и более,  в 2019 году 6 человек.  Средний балл ЕГЭ по математике профильного уровня  - 62,78, это на 9,81 баллов выше показателя 2018 года.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51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Существенная динамика наблюдается по предметам математика (профильный уровень), физика, информатика и ИКТ, литература, английский язык. Динамика по английскому языку составила 20,84 балла по сравнению с 2018 годом. Результаты выведены на слайд.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0171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2019 году количество участников ЕГЭ, получивших тестовый балл в интервале 80-100 баллов, превысило показатель 2018 года на 5,18 % и составило 16,35% (в 2018 году – 11,17%).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11 выпускников претендентов на медаль  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«За особые успехи в учении» 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подтвердили 9  человек, 2 выпускника не подтвердили:  по русскому языку выпускник набрал 67 баллов, по математике 68  из 70 требуемых.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качестве показателя при анализе качества образования учитывается количество выпускников, не сдавших экзамен. В 2019 году 4 учащихся не набрали минимальный порог по предметам по выбору (обществознание, биология), это 1,92%. </a:t>
            </a:r>
            <a:endParaRPr lang="ru-RU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469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Средний балл ЕГЭ по району составил 65,09 (в 2018 – 61,32), что на 3,77 балла выше результатов 2018 года.</a:t>
            </a:r>
            <a:r>
              <a:rPr lang="ru-RU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2019 году все выпускники  получили аттестаты о среднем общем образовании.</a:t>
            </a:r>
            <a:endParaRPr lang="ru-RU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7904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ИТОГИ ГИА – 9 класс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государственной итоговой аттестации по программам основного общего образования было допущено 287 выпускников 9-х классов общеобразовательных организаций района.  Из них 4 обучающихся  сдавали государственный выпускной экзамен.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9475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Средний балл по русскому языку – 3,91, это на 0,05  балла выше результатов 2018 года.  </a:t>
            </a: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8323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Средний балл  по математике – 3,9, это на 0,08 балла выше результатов 2018 года.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2974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Существенная динамика наблюдается по предметам обществознание, информатика и ИКТ, биология, химия, история, литература, английский язык. Результаты видите на слайде.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обучающиеся (4 ребенка) с ограниченными возможностями здоровья успешно выдержали государственную итоговую аттестацию.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результатам государственной итоговой аттестации все выпускники 9-х классов получили аттестаты об основном общем образовании.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4424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Реализация комплекса мер, направленных на выявление и поддержку одаренных детей и молодежи является неотъемлемой частью республиканской и муниципальной системы оценки качества образования.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показателю развития олимпиадного движения Алексеевский муниципальный район имеет 10 результатов (в 2018 году 6 результатов):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победитель заключительного этапа 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VII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Международной олимпиады по татарскому языку и литературе,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призер регионального этапа Всероссийских олимпиад школьников по ОБЖ, 1 победитель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заключительном этапе республиканской олимпиады школьников по татарскому языку,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призер заключительного этапа республиканской олимпиады школьников по литературе,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призер в заключительном этапе республиканской олимпиады школьников по татарской литературе, 2 призера в заключительном этапе республиканской олимпиады школьников по чувашскому языку и литературе,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победитель заключительного этапа республиканской олимпиады школьников по геологии,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1 призеру заключительного этапа республиканской олимпиады «Путь к олимпу» по математике, по химии.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видно, при организации целенаправленной работы со способными детьми можно добиться результатов. С этой целью, в 2019-2020 учебном году планируется открытие ресурсных центров по подготовке к олимпиадам на базе Алексеевских школ №1,2,3 для детей всего района. </a:t>
            </a:r>
          </a:p>
          <a:p>
            <a:pPr marL="548640" marR="548640" indent="450215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tt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Одним из важным направлением профессинального роста педагогов являются конкурсы профессионального мастерства. Они проводятся ежегодно по направлениям “Учитель года России”, </a:t>
            </a:r>
            <a:r>
              <a:rPr lang="tt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“Лучший учитель татарского языка и литературы”</a:t>
            </a:r>
            <a:r>
              <a:rPr lang="tt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2018-2019 учебном году Алексеевский район первый раз принял у себя участников зонального этапа Всероссийского конкурса «Учитель года России» в Республике Татарстан из 7 районов республики. Наши педагоги успешно выступили и прошли на республиканский этап конкурса. Педагог </a:t>
            </a:r>
            <a:r>
              <a:rPr lang="ru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Алексеевской средней общеобразовательной школы № 2 имени Героя Советского Союза Ивана Егоровича Кочнева </a:t>
            </a:r>
            <a:r>
              <a:rPr lang="ru-RU" sz="1600" i="0" dirty="0" err="1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Скалова</a:t>
            </a:r>
            <a:r>
              <a:rPr lang="ru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Вероника Николаевна заняла 3 место</a:t>
            </a:r>
            <a:r>
              <a:rPr lang="tt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республиканском этапе конкурса</a:t>
            </a:r>
            <a:r>
              <a:rPr lang="ru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t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Мубаракшин Булат Нургаянович, педагог родного (татарского) языка и литературы Ялкынской ООШ стал победителем в номинации “Креативный учитель” заключительного этапа Всероссийского конкурса “Лучший учитель татарского языка и литературы”. </a:t>
            </a:r>
            <a:r>
              <a:rPr lang="ru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Баранова Оксана </a:t>
            </a:r>
            <a:r>
              <a:rPr lang="ru-RU" sz="1600" i="0" dirty="0" err="1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Леонидона</a:t>
            </a:r>
            <a:r>
              <a:rPr lang="ru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воспитатель детского сада №3 Петушок вошла в 20-ку сильнейших воспитателей республики.  </a:t>
            </a:r>
            <a:r>
              <a:rPr lang="ru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Победителем (2 место) республиканского этапа  данного профессионального конкурса «Воспитать человека» в этом году стала заместитель директора по воспитательной работе, она же педагог-организатор Алексеевской начальной школы №4 - </a:t>
            </a:r>
            <a:r>
              <a:rPr lang="ru-RU" sz="1600" i="0" dirty="0" err="1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Сайфутдинова</a:t>
            </a:r>
            <a:r>
              <a:rPr lang="ru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Айгуль</a:t>
            </a:r>
            <a:r>
              <a:rPr lang="ru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Хамитовна</a:t>
            </a:r>
            <a:r>
              <a:rPr lang="ru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i="1" dirty="0" smtClean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48640" marR="548640" indent="450215" algn="just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</a:pPr>
            <a:r>
              <a:rPr lang="ru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Ежегодно Арский педагогический колледж проводит конкурс профессионального мастерства среди русскоязычных воспитателей «Я говорю и работаю на татарском». Второй год подряд готовит финалистов детский сад №4 Березка. В 2018-2019 учебном году Чернова Наталья Николаевна стала победителем в номинации «Творчество творит чудеса».</a:t>
            </a:r>
            <a:endParaRPr lang="ru-RU" sz="1200" i="1" dirty="0" smtClean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процессе обучения и воспитания ключевой фигурой является учитель, а развитие системы образования напрямую связано с проблемой профессионального развития педагога. 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«Отдел образования Алексеевского муниципального района» перед собой ставит следующую цель: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«Дальнейшее повышение качества образования и создание условий для формирования развитой личности». 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Исходя из этого, будет продолжена работа по трем направлениям: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	Первое направление – работа с руководителями образовательных организаций: тренинги совместно с сотрудниками ИРО по   таким компетенциям как мотивация,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командообразование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проектная деятельность в школах. 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	Второе направление - работа с педагогами образовательных организаций: обучающий семинар-практикумы для руководителей районных методических организаций, учителей-предметников с членами предметных комиссий РЦМКО, КФУ. Обучающий семинар по подготовке к профессиональному конкурсу «Учитель года» с приглашением  сотрудников ИРО РТ.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	Третье направление - работа с обучающимися: 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будут организованы дополнительные занятия для обучающихся 11 класса по предметам с сотрудниками ИРО, КФУ;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будут организованы дополнительные занятия по подготовке к единому государственному экзамену в рамках сетевого взаимодействия среди школ района. 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Будет продолжена работа по работе с детьми с ОВЗ. В отделе образования создан банк данных о детях-инвалидах, который ежемесячно обновляется. В настоящее время по району 113  детей-инвалидов  и детей с ОВЗ, из них 75 чел обучаются в школах, 25 чел. воспитываются в дошкольных образовательных учреждениях.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4289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48640" marR="548640" indent="450215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tt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Одним из важным направлением профессинального роста педагогов являются конкурсы профессионального мастерства. Они проводятся ежегодно по направлениям “Учитель года России”, </a:t>
            </a:r>
            <a:r>
              <a:rPr lang="tt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“Лучший учитель татарского языка и литературы”</a:t>
            </a:r>
            <a:r>
              <a:rPr lang="tt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2018-2019 учебном году Алексеевский район первый раз принял у себя участников зонального этапа Всероссийского конкурса «Учитель года России» в Республике Татарстан из 7 районов республики. Наши педагоги успешно выступили и прошли на республиканский этап конкурса. Педагог </a:t>
            </a:r>
            <a:r>
              <a:rPr lang="ru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Алексеевской средней общеобразовательной школы № 2 имени Героя Советского Союза Ивана Егоровича Кочнева </a:t>
            </a:r>
            <a:r>
              <a:rPr lang="ru-RU" sz="1600" i="0" dirty="0" err="1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Скалова</a:t>
            </a:r>
            <a:r>
              <a:rPr lang="ru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Вероника Николаевна заняла 3 место</a:t>
            </a:r>
            <a:r>
              <a:rPr lang="tt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республиканском этапе конкурса</a:t>
            </a:r>
            <a:r>
              <a:rPr lang="ru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t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Мубаракшин Булат Нургаянович, педагог родного (татарского) языка и литературы Ялкынской ООШ стал победителем в номинации “Креативный учитель” заключительного этапа Всероссийского конкурса “Лучший учитель татарского языка и литературы”. </a:t>
            </a:r>
            <a:r>
              <a:rPr lang="ru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Баранова Оксана </a:t>
            </a:r>
            <a:r>
              <a:rPr lang="ru-RU" sz="1600" i="0" dirty="0" err="1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Леонидона</a:t>
            </a:r>
            <a:r>
              <a:rPr lang="ru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воспитатель детского сада №3 Петушок вошла в 20-ку сильнейших воспитателей республики. </a:t>
            </a:r>
          </a:p>
          <a:p>
            <a:pPr marL="548640" marR="548640" indent="450215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1600" i="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Ежегодно Арский педагогический колледж проводит конкурс профессионального мастерства среди русскоязычных воспитателей «Я говорю и работаю на татарском». Второй год подряд готовит финалистов детский сад №4 Березка. В 2018-2019 учебном году Чернова Наталья Николаевна стала победителем в номинации «Творчество творит чудеса».</a:t>
            </a:r>
            <a:endParaRPr lang="ru-RU" sz="1200" i="1" dirty="0" smtClean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процессе обучения и воспитания ключевой фигурой является учитель, а развитие системы образования напрямую связано с проблемой профессионального развития педагога. 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«Отдел образования Алексеевского муниципального района» перед собой ставит следующую цель: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«Дальнейшее повышение качества образования и создание условий для формирования развитой личности». 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Исходя из этого, будет продолжена работа по трем направлениям: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	Первое направление – работа с руководителями образовательных организаций: тренинги совместно с сотрудниками ИРО по   таким компетенциям как мотивация,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командообразование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проектная деятельность в школах. 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	Второе направление - работа с педагогами образовательных организаций: обучающий семинар-практикумы для руководителей районных методических организаций, учителей-предметников с членами предметных комиссий РЦМКО, КФУ. Обучающий семинар по подготовке к профессиональному конкурсу «Учитель года» с приглашением  сотрудников ИРО РТ.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	Третье направление - работа с обучающимися: 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будут организованы дополнительные занятия для обучающихся 11 класса по предметам с сотрудниками ИРО, КФУ;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будут организованы дополнительные занятия по подготовке к единому государственному экзамену в рамках сетевого взаимодействия среди школ района. 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Будет продолжена работа по работе с детьми с ОВЗ. В отделе образования создан банк данных о детях-инвалидах, который ежемесячно обновляется. В настоящее время по району 113  детей-инвалидов  и детей с ОВЗ, из них 75 чел обучаются в школах, 25 чел. воспитываются в дошкольных образовательных учреждениях.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8295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Победителем (2 место) республиканского этапа  данного профессионального конкурса «Воспитать человека» в этом году стала заместитель директора по воспитательной работе, она же педагог-организатор Алексеевской начальной школы №4 -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Сайфутдинова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Айгуль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Хамитовна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2345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48640" marR="548640" lvl="0" indent="450215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Ежегодно Арский педагогический колледж проводит конкурс профессионального мастерства среди русскоязычных воспитателей «Я говорю и работаю на татарском». Второй год подряд готовит финалистов детский сад №4 Березка. В 2018-2019 учебном году Чернова Наталья Николаевна стала победителем в номинации «Творчество творит чудеса».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процессе обучения и воспитания ключевой фигурой является учитель, а развитие системы образования напрямую связано с проблемой профессионального развития педагога. 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«Отдел образования Алексеевского муниципального района» перед собой ставит следующую цель: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«Дальнейшее повышение качества образования и создание условий для формирования развитой личности». 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Исходя из этого, будет продолжена работа по трем направлениям: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	Первое направление – работа с руководителями образовательных организаций: тренинги совместно с сотрудниками ИРО по   таким компетенциям как мотивация,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командообразование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проектная деятельность в школах. 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	Второе направление - работа с педагогами образовательных организаций: обучающий семинар-практикумы для руководителей районных методических организаций, учителей-предметников с членами предметных комиссий РЦМКО, КФУ. Обучающий семинар по подготовке к профессиональному конкурсу «Учитель года» с приглашением  сотрудников ИРО РТ.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	Третье направление - работа с обучающимися: 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будут организованы дополнительные занятия для обучающихся 11 класса по предметам с сотрудниками ИРО, КФУ;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будут организованы дополнительные занятия по подготовке к единому государственному экзамену в рамках сетевого взаимодействия среди школ района. 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58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Будет продолжена работа по работе с детьми с ОВЗ. В отделе образования создан банк данных о детях-инвалидах, который ежемесячно обновляется. В настоящее время по району 113  детей-инвалидов  и детей с ОВЗ, из них 75 чел обучаются в школах, 25 чел. воспитываются в дошкольных образовательных учреждениях.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346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Доступность и повышение качества остаются двумя главными приоритетами в развитии дошкольного образования в районе.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7558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реализации задач, стоящих перед дошкольным образованием, в Алексеевском муниципальном районе функционирует сеть образовательных организаций, реализующих основную образовательную программу дошкольного образования: 1 начальная школа, 13 основных и 5 средних школ с дошкольными группами и 8 дошкольных образовательных организации. </a:t>
            </a:r>
            <a:endParaRPr lang="ru-RU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142004-55C7-4A7D-BAC5-585E808960CE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33304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данных учреждениях  воспитываются 1292 ребенка, в 2018 году эта цифра составила 1343  ребенка.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622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общей численности воспитанников дошкольных образовательных организаций 79% - дети в возрасте 3 года и старше, 21% - от 0 до 3 лет. На начало 2019 года охват детей   от 1 года до 7 лет дошкольным образованием по району  составил 64% от общей численности детского населения соответствующего возраста.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736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сегодняшний день очередность по устройству детей в детские сады составляет 153 ребенка от 0 до 2 лет, с 2 до 7 лет очередность отсутствует. Д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оступность дошкольного образования для детей с желаемой датой зачисления  на 1 сентября 2019 года составляет 100%.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8992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Вместе с тем, для дошкольного образования чрезвычайно важной стала реализация национального проекта «Демография», основной целью которого является повышение рождаемости детей.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сожалению, в нашем районе, как и по республике, наблюдается отрицательная динамика данного показателя. С 2016 года он снизился на 7%, а в возрастной категории с 0 до 3 лет до 15%.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7280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Введение Федерального государственного образовательного стандарта дошкольного образования актуализировал вопрос организации предметно-пространственной среды в детских садах и дошкольных группах, которая соответствует на 65 % в учреждениях.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563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сегодняшний день в детских садах предметная среда строится с учетом принципа интеграции образовательных областей и в соответствии с возрастными возможностями и особенностями воспитанников. </a:t>
            </a:r>
            <a:endParaRPr lang="ru-RU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63432B-A93A-41B1-9BC1-3ECB356E5881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2785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Качественное дошкольное образование – это базовая основа для продолжения обучения на начальной ступени школы. Третий год психологами района проводится мониторинг готовности выпускников дошкольных групп к обучению в первом классе. По итогам, которого можно отметить, что ежегодно готовность детей к школьному обучению составляет в среднем 88%.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3345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вопросе обеспечения реализации Стандарта, управления качеством дошкольного образования важное значение имеет система методической работы с кадрами.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Алексеевском районе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сложилась система работы пяти базовых детских садов как методических ресурсных центров.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Базовые детские сады организуют апробацию и распространение образовательных технологий, методик, обеспечивают разработку методических материалов. Все разработки через постоянно действующие семинары-практикумы транслируются на все детские сады района. В новом учебном году работа по трансляции инновационного опыта базовых детских садов будет продолжена.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3699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Следующая актуальная тема - обеспечение доступности дошкольного образования для детей с ограниченными возможностями здоровья.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начало 2019 года в районе всего детей с особыми потребностями 38 человек из них: до 1 года 5 детей, с 2 до 7 лет 33 ребенка. Охват дошкольным образованием составляет 40%. В текущем году в Порядок организации и осуществления образовательной деятельности по основным общеобразовательным программам – программам дошкольного образования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внесены изменения в части: наполняемости групп, в которых обучаются воспитанники с инвалидностью и воспитанники с ОВЗ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7939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 реализации права граждан на получение дошкольного образования на родном языке в Алексеевском районе функционируют пять организаций с воспитанием и обучением на родном татарском языке и  три с дошкольными группами,  одно с чувашским этнокультурным компонентом, 18 русскоязычных образовательных учреждений, реализующих основную образовательную программу  дошкольного образования. Охват детей обучением и воспитанием на родном (нерусском) языке составляет 40,9%.</a:t>
            </a:r>
            <a:endParaRPr lang="ru-RU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 детскими садами стоят серьезные задачи. Они связаны с внедрением современных развивающих образовательных технологий и методик, обновлением материально-технической базы детских садов, решением злободневных задач, в том числе обеспечения безопасности детей, развитием вариативных форм дошкольного образования.</a:t>
            </a:r>
            <a:endParaRPr lang="ru-RU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7430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по построению эффективной системы воспитания ведется в рамках реализации Стратегии развития воспитания в Российской Федерации и Стратегии развития воспитания обучающихся в Республике Татарстан, принятых в 2015 году. 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Стратегия определяет приоритетными направлениями в сфере воспитания: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поддержки семейного воспитания, повышение эффективности воспитательной деятельности в системе образования,  развитие кадрового потенциала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гражданское и патриотическое воспитание, духовно-нравственное воспитание 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профессиональное самоопределение, физическое развитие и формирование культуры здоровья.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Учреждения образования в течение года  были участниками всех  спортивных проектов, мероприятий по организации питания «Разговор о правильном питании»  по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здоровьесбережению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 всем категориям конкурсов, которые проходили   по линии Министерства образования и науки Республики Татарстан.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итогам конкурса «Лучший медицинский кабинет-2019» победителем стала Алексеевская школа №2 имени Героя Советского Союза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И.Е.Кочнева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«Разговор о правильном питании» Алексеевская школа№1 3 работы были отправлены на республику и  две из них стали призерами конкурса.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Воспитание нельзя уложить в специальные уроки с объяснением нового материала и ответами у доски. Но каждая школа может проводить мероприятия, организовывать для детей и родителей интересные мероприятия, которые будут иметь воспитательный эффект и обсуждаться  в семьях.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3397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Важнейшей составной частью воспитательного процесса является формирование патриотизма и культуры межнациональных отношений, которые имеют огромное значение в социально-гражданском  и духовном развитии личности учащихся.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В районе действует штаб всероссийского военно-патриотического юнармейского движения. Движением охвачены все 23 школы с общим количеством учащихся- 251  человек,  руководителем является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Чугуров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Андрей Анатольевич –который  награжден грамотой и медалью за  популяризацию юнармейского движения среди учащихся в Республике Татарстан.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наступающем новом учебном году мы будем отмечать значимое мероприятие, посвященное  празднованию 75-летию   годовщины Победы  в Великой Отечественной войне и поэтому уже сегодня необходимо усилить внимание к организации значимой для воспитания подрастающего поколения работе по изучению истории нашей страны, родного края, в особенности истории Великой Отечественной войны, активизировать работу детских объединений патриотической направленности.</a:t>
            </a: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2568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системе образования сохранены и получили дальнейшее развитие все направления и формы воспитательной работы в учреждениях дополнительного образования детей и общеобразовательных учреждениях.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отделе образования  функционируют 2 учреждения дополнительного образования детей: центр детского творчества и станция детско-юношеского туризма и экскурсий.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Охват детей в данных учреждениях  составляет 2049  учащихся -74%.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базе Центра детского творчества работает Школа эстетического развития «Росточек», где сформированы 3 группы детей, с которыми занимаются 4 опытных педагога Центра детского творчества. Родительский взнос за обучение составляет всего – 800 руб., пользуются популярностью среди родителей.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85908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Воспитанники центра детского творчества успешно в этом году  показали свое творчество на Всероссийском уровне. Важным достижением стало и то, что победитель 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Муртазин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Тагир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участвуя в конкурсном отборе  выиграл бесплатную путевку в республиканский цифровой лагерь проектной деятельности и предпринимательства в сфере информационных  технологий «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Jump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Знаковым событием года в этом направлении является фестиваль-конкурс детского народного творчества «Без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бергэ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». обладателем Гран-При  в этом году стал хореографический ансамбль «Радость» Центра детского творчества (руководитель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Мустафаев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Илькен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Лауреатами 1 степени стали 12 учащихся, 3 степени  1 ученик и Династия семьи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Стычевых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8161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этом учебном году на базе Алексеевской школы №1 в спортивном зале оборудована полоса для отработки навыков спортивного туризма, там же   проводили соревнования среди педагогов дополнительного образования и учащихся старших классов, соблюдая технику безопасности.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сравнению с прошлым годом станция детского-юношеского туризма и экскурсий завоевала гораздо больше  высоких результатов  на уровне республики.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 призовых мест в сфере  туризма, среди них почетное 2 место на зональном этапе военно-спортивной игры «Зарница».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Вместе с тем, требуют своего решения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проблемы: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отсутствуют материальные ресурсы для открытия новых объединений. Необходимо оснащение компьютерной техникой для обеспечения возможности использования в образовательном процессе современных технологий обучения. 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Наряду с классным руководителем важнейшую роль в социализации учащихся играют педагоги-психологи. 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Осуществляют данную работу 5 специалистов: 1 логопед  и 4  чел. педагога-психолога, которые работают на базе Алексеевской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сош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№1 в  психолого-педагогической службе района и  1 психолог в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Билярской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средней общеобразовательной школе. Необходимо отметить, что на сегодняшний день остается актуальным вопрос недостаточного количества специалистов данного направления, что не позволяет в полном объеме и качественно оказывать социально-психолого-педагогическую помощь нуждающимся детям.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Среди комплекса мер Стратегии особое внимание уделено задаче усиления воспитательной 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роли семьи,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повышения общественного престижа семьи, отцовства и материнства.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школах действуют родительские общественности, Советы отцов, но к сожалению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зачастую родительские комитеты рассматриваются скорее, как механизм ресурсной поддержки школы, а не способ контроля, получения постоянной обратной связи и обеспечения преемственности образовательного процесса в школе и семье, и, как следствие-  низкая мотивация родителей к участию в управлении образованием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целью выявления и популяризации лучших практик взаимодействия образовательных организаций и родительских комитетов в воспитании школьников   прекрасно зарекомендовал себя Республиканский конкурс родительских комитетов «Секреты дружного класса»,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самыми первыми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призерами конкурса стали родители 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Ялкынской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школы, далее родители Алексеевской школы №3 и Алексеевской школы №2.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664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Особую актуальность приобретает вопрос занятости детей в летний период. Традиционной формой отдыха являются пришкольные детские оздоровительные лагеря с дневным пребыванием.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Всего охвачено 62% детей.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9417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капитальный ремонт и оснащение образовательных организаций в 2019 году выделено 17,5 </a:t>
            </a:r>
            <a:r>
              <a:rPr lang="ru-RU" sz="12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</a:t>
            </a:r>
            <a:r>
              <a:rPr lang="ru-RU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рублей из местного бюджета. Благодаря Вашей поддержке, Сергей Анатольевич, удалось решить многие вопросы обеспечения пожарной  безопасности и обеспечения санитарных требований.</a:t>
            </a:r>
            <a:endParaRPr lang="ru-RU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Переведены три детского сада в здание школы: Родники, </a:t>
            </a:r>
            <a:r>
              <a:rPr lang="ru-RU" sz="12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Ялкино</a:t>
            </a:r>
            <a:r>
              <a:rPr lang="ru-RU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Подлесная</a:t>
            </a:r>
            <a:r>
              <a:rPr lang="ru-RU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Шентала.</a:t>
            </a: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endParaRPr lang="ru-RU" sz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0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капитальный ремонт и оснащение образовательных организаций в 2019 году выделено 17,5 </a:t>
            </a:r>
            <a:r>
              <a:rPr lang="ru-RU" sz="105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</a:t>
            </a:r>
            <a:r>
              <a:rPr lang="ru-RU" sz="10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рублей из местного бюджета. Благодаря Вашей поддержке, Сергей Анатольевич, удалось решить многие вопросы обеспечения пожарной  безопасности и обеспечения санитарных требований.</a:t>
            </a:r>
            <a:endParaRPr lang="ru-RU" sz="9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0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Переведены три детского сада в здание школы: Родники, </a:t>
            </a:r>
            <a:r>
              <a:rPr lang="ru-RU" sz="105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Ялкино</a:t>
            </a:r>
            <a:r>
              <a:rPr lang="ru-RU" sz="10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05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Подлесная</a:t>
            </a:r>
            <a:r>
              <a:rPr lang="ru-RU" sz="10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Шентала.</a:t>
            </a:r>
            <a:endParaRPr lang="ru-RU" sz="9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0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9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0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капитальный ремонт и оснащение образовательных организаций в 2019 году выделено 17,5 </a:t>
            </a:r>
            <a:r>
              <a:rPr lang="ru-RU" sz="105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</a:t>
            </a:r>
            <a:r>
              <a:rPr lang="ru-RU" sz="10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рублей из местного бюджета. Благодаря Вашей поддержке, Сергей Анатольевич, удалось решить многие вопросы обеспечения пожарной  безопасности и обеспечения санитарных требований.</a:t>
            </a:r>
            <a:endParaRPr lang="ru-RU" sz="9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0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Переведены три детского сада в здание школы: Родники, </a:t>
            </a:r>
            <a:r>
              <a:rPr lang="ru-RU" sz="105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Ялкино</a:t>
            </a:r>
            <a:r>
              <a:rPr lang="ru-RU" sz="10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05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Подлесная</a:t>
            </a:r>
            <a:r>
              <a:rPr lang="ru-RU" sz="10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Шентала.</a:t>
            </a:r>
            <a:endParaRPr lang="ru-RU" sz="9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0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9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endParaRPr lang="ru-RU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Две  общеобразовательные организации -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Билярская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школа  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Мокрокурналинская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школа  в рамках  программы РФ национального проекта «Образование» будут оснащены новым оборудованием – это кабинеты  ОБЖ, информатики и технологии, а также перед поступлением оборудования будут отремонтированы на общую сумму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 млн. 448,88 руб.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E4707-EB5B-4A38-A358-52892627F33E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119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5FA4347-811E-45F4-8920-6CB3AFA31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75F0A60-25F4-44BA-A016-A695E118EF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DF208C4-8CC5-460F-9F2C-057B1BD51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16633A9-A4E7-4F41-88FA-6A3E88ED7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F6D74D7-F895-46F0-86E0-DA769ADC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359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EB05C3-6C5A-4ADB-910F-591F2B472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69944BB-8744-437E-8921-B74772BDA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52DEAE2-17BF-4897-A669-AEB4D1EF1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63E388F-CD57-478A-8AED-70FDF9772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1F54824-1056-4CAD-8FEB-B88432565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186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369FFBC-9230-4F11-A350-CBD7820A6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3FF3BA1-C2C6-4E0A-86D7-3B1778FDC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A30C676-E70A-4219-852F-4660ECCA7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3D63480-21F3-4139-B297-B73A89CC7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7CD1235-8EEE-4096-92E5-6A8E8EF09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638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E8BA9A6-CCA1-4135-9879-703F7158C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301D32A-0EF9-41C0-93D3-B45A206468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52CCEA9-0450-43E3-A0AD-4FF9722CA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D957D0C-6952-49AC-B581-EC769689E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083C2C8-8F4F-465C-B23E-B6FD6A379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FC9BAB0-A62B-476A-A763-0CBA3F401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418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D4D9159-A7C7-43C7-9EBD-B883709BB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FC60BF1-D87D-4A5A-A047-734DBCE91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312B286-EAD5-4EE5-8621-3335ED76FF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E7B52BF-B0BE-48B1-9111-C0898D27DD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D287A670-DF19-4D67-8DBB-EE00F3B8F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2BCF59E3-A6C8-47C9-871B-758EE9843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A5DDD2D-14D6-4F02-A951-FC58B14EE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0F315DE4-F75A-438F-9AEF-DB8075F37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80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8CF6F00-569B-4486-9C52-D46A820C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6F2F79ED-D0B6-4E86-8363-A90CE3822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836194D-763C-4C67-869B-E97CC06FB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0976F25-2B01-4026-BB9D-C6C09C06C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37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6312B22D-B512-4358-B115-D14AC4F92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85D1ACB1-64BE-422A-B32E-3B122135B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0E3D2CD-571E-4BE1-951A-CEBF8893A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613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0A2BD42-9D1B-418C-AED6-304D451C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8C442BE-27D7-4D09-9A34-89561790D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B0A8AB0-820D-47BD-8924-EA2552FAB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D8E867B-0349-4837-9D18-1D75C8885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CD31818-6375-4EEF-AD01-BFC138DB8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B9A9459-007A-4979-B43F-5E62ED92E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613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17C68F-EF1B-4406-9C6E-7916571D2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11835AF3-6AB6-4DFC-A350-5B8C017C4C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B1456FB-6411-4F79-BEC4-165B252AE0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CFF30FB-BED4-403B-BEBE-652ED5C3C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ADE0FFC-7736-434B-9A9A-E7DD37A6E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F1A6C1C-9E47-4BEB-8261-74B563C73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568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CF0AAE-C321-4E53-8C50-01FB8F0CE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8AF8AAD-996D-4A86-B859-1AA3FB2EA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D93453D-205C-4037-8A83-29FCC1706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C5A15E1-5ECE-457C-9530-724234785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0FC4E08-8A5D-47D4-89AC-69771B66B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286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43690B3B-C0C2-4C83-98F3-1CE8129C26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64029EDC-B5B7-42C1-9F4C-22CA21246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83AD9E9-E360-4645-BD44-4C6E89A18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4479-48A0-4058-AA46-881FFB336C85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9F2F4E5-4329-440E-A153-32B9DD3A5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AE6A7D4-5890-4A9F-9FD7-0EC147DAA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B110-3474-4311-BB38-438C081BA5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30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317C98-2A05-4AB4-8505-B9D0C6949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FAC5A08-8D21-481F-95D5-A15F78369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3840F86-E070-453B-BD98-386658D40D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A4479-48A0-4058-AA46-881FFB336C85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97DEDF5-8AC2-4E35-A4CF-5BCFFBED90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84B51C5-FFD6-4557-BD6C-BD626E1398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DB110-3474-4311-BB38-438C081BA5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230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1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8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.png"/><Relationship Id="rId9" Type="http://schemas.microsoft.com/office/2007/relationships/diagramDrawing" Target="../diagrams/drawing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8169" y="1836970"/>
            <a:ext cx="10953945" cy="2592371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395824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Развитие системы образования </a:t>
            </a:r>
          </a:p>
          <a:p>
            <a:r>
              <a:rPr lang="ru-RU" sz="4800" b="1" dirty="0" smtClean="0">
                <a:solidFill>
                  <a:srgbClr val="395824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в условиях реализации </a:t>
            </a:r>
          </a:p>
          <a:p>
            <a:r>
              <a:rPr lang="ru-RU" sz="4800" b="1" dirty="0" smtClean="0">
                <a:solidFill>
                  <a:srgbClr val="395824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национальных проектов</a:t>
            </a:r>
          </a:p>
          <a:p>
            <a:pPr algn="r"/>
            <a:endParaRPr lang="ru-RU" sz="4800" b="1" dirty="0" smtClean="0">
              <a:solidFill>
                <a:srgbClr val="395824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  <a:p>
            <a:pPr algn="r"/>
            <a:endParaRPr lang="ru-RU" sz="2000" b="1" dirty="0" smtClean="0">
              <a:solidFill>
                <a:srgbClr val="395824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rgbClr val="3E6127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864742"/>
              </p:ext>
            </p:extLst>
          </p:nvPr>
        </p:nvGraphicFramePr>
        <p:xfrm>
          <a:off x="7553325" y="4939138"/>
          <a:ext cx="4340224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0224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err="1" smtClean="0">
                          <a:solidFill>
                            <a:srgbClr val="395824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Гилязов</a:t>
                      </a:r>
                      <a:r>
                        <a:rPr lang="ru-RU" sz="1800" b="1" dirty="0" smtClean="0">
                          <a:solidFill>
                            <a:srgbClr val="395824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 Дамир </a:t>
                      </a:r>
                      <a:r>
                        <a:rPr lang="ru-RU" sz="1800" b="1" dirty="0" err="1" smtClean="0">
                          <a:solidFill>
                            <a:srgbClr val="395824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Амирович</a:t>
                      </a:r>
                      <a:r>
                        <a:rPr lang="ru-RU" sz="1800" b="1" dirty="0" smtClean="0">
                          <a:solidFill>
                            <a:srgbClr val="395824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l"/>
                      <a:r>
                        <a:rPr lang="ru-RU" sz="1800" b="1" dirty="0" smtClean="0">
                          <a:solidFill>
                            <a:srgbClr val="395824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начальник МКУ «Отдел образования</a:t>
                      </a:r>
                    </a:p>
                    <a:p>
                      <a:pPr algn="l"/>
                      <a:r>
                        <a:rPr lang="ru-RU" sz="1800" b="1" dirty="0" smtClean="0">
                          <a:solidFill>
                            <a:srgbClr val="395824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Алексеевского муниципального района</a:t>
                      </a:r>
                    </a:p>
                    <a:p>
                      <a:pPr algn="l"/>
                      <a:r>
                        <a:rPr lang="ru-RU" sz="1800" b="1" dirty="0" smtClean="0">
                          <a:solidFill>
                            <a:srgbClr val="395824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Республики Татарстан»  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606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2113807"/>
            <a:ext cx="5181600" cy="4063155"/>
          </a:xfrm>
        </p:spPr>
        <p:txBody>
          <a:bodyPr/>
          <a:lstStyle/>
          <a:p>
            <a:pPr marL="0" indent="0" algn="ctr">
              <a:buNone/>
            </a:pP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031"/>
            <a:ext cx="12192000" cy="974726"/>
          </a:xfrm>
          <a:prstGeom prst="rect">
            <a:avLst/>
          </a:prstGeom>
        </p:spPr>
      </p:pic>
      <p:sp>
        <p:nvSpPr>
          <p:cNvPr id="2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rgbClr val="3E6127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pic>
        <p:nvPicPr>
          <p:cNvPr id="8" name="Рисунок 7" descr="DSC_00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6935" y="997526"/>
            <a:ext cx="6982691" cy="540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63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19163"/>
            <a:ext cx="10515600" cy="771525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b="1" kern="1800" dirty="0" smtClean="0">
                <a:solidFill>
                  <a:srgbClr val="3E6027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b="1" kern="1800" dirty="0" smtClean="0">
                <a:solidFill>
                  <a:srgbClr val="3E6027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kern="1800" dirty="0" smtClean="0">
                <a:solidFill>
                  <a:srgbClr val="3E6027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Показатель </a:t>
            </a:r>
            <a:r>
              <a:rPr lang="ru-RU" b="1" kern="1800" dirty="0">
                <a:solidFill>
                  <a:srgbClr val="3E6027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наличия квалификационных категорий у педагогов</a:t>
            </a:r>
            <a:endParaRPr lang="ru-RU" b="1" dirty="0">
              <a:solidFill>
                <a:srgbClr val="3E60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031"/>
            <a:ext cx="12192000" cy="974726"/>
          </a:xfrm>
          <a:prstGeom prst="rect">
            <a:avLst/>
          </a:prstGeom>
        </p:spPr>
      </p:pic>
      <p:graphicFrame>
        <p:nvGraphicFramePr>
          <p:cNvPr id="26" name="Диаграмма 25"/>
          <p:cNvGraphicFramePr/>
          <p:nvPr>
            <p:extLst/>
          </p:nvPr>
        </p:nvGraphicFramePr>
        <p:xfrm>
          <a:off x="3429000" y="2162174"/>
          <a:ext cx="4762500" cy="4124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rgbClr val="3E6127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</p:spTree>
    <p:extLst>
      <p:ext uri="{BB962C8B-B14F-4D97-AF65-F5344CB8AC3E}">
        <p14:creationId xmlns:p14="http://schemas.microsoft.com/office/powerpoint/2010/main" val="77463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638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8169" y="1836970"/>
            <a:ext cx="10953945" cy="2592371"/>
          </a:xfrm>
        </p:spPr>
        <p:txBody>
          <a:bodyPr>
            <a:noAutofit/>
          </a:bodyPr>
          <a:lstStyle/>
          <a:p>
            <a:pPr algn="r"/>
            <a:endParaRPr lang="ru-RU" sz="4800" b="1" dirty="0" smtClean="0">
              <a:solidFill>
                <a:srgbClr val="395824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  <a:p>
            <a:pPr algn="r"/>
            <a:endParaRPr lang="ru-RU" sz="2000" b="1" dirty="0" smtClean="0">
              <a:solidFill>
                <a:srgbClr val="395824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rgbClr val="3E6127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561" y="1566862"/>
            <a:ext cx="5133554" cy="31956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35" y="1566862"/>
            <a:ext cx="5578295" cy="31956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39235" y="4952884"/>
            <a:ext cx="55782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Подписано соглашение о сотрудничестве в сфере образования между </a:t>
            </a:r>
            <a:r>
              <a:rPr lang="ru-RU" sz="1400" spc="5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ГАОУ ДПО «</a:t>
            </a:r>
            <a:r>
              <a:rPr lang="ru-RU" sz="1400" spc="5" dirty="0">
                <a:latin typeface="Times New Roman" panose="02020603050405020304" pitchFamily="18" charset="0"/>
                <a:ea typeface="Calibri" panose="020F0502020204030204" pitchFamily="34" charset="0"/>
              </a:rPr>
              <a:t>Институт развития образования Республики Татарстан»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и Муниципальным казенным учреждением «Отдел образования Алексеевского муниципального района Республики Татарстан»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229350" y="4858759"/>
            <a:ext cx="59626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Подписано соглашение о сотрудничестве в сфере образования между общеобразовательной школой-интернатом «Лицей имени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Н.И.Лобачевского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»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ФГАОУ ВО «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Казанский (Приволжский) федеральный университет» и Муниципальным казенным учреждением «Отдел образования Алексеевского муниципального района Республики Татарстан»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628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638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-280506" y="1475020"/>
            <a:ext cx="10953945" cy="2592371"/>
          </a:xfrm>
        </p:spPr>
        <p:txBody>
          <a:bodyPr>
            <a:noAutofit/>
          </a:bodyPr>
          <a:lstStyle/>
          <a:p>
            <a:pPr algn="r"/>
            <a:endParaRPr lang="ru-RU" sz="4800" b="1" dirty="0" smtClean="0">
              <a:solidFill>
                <a:srgbClr val="395824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  <a:p>
            <a:pPr algn="r"/>
            <a:endParaRPr lang="ru-RU" sz="2000" b="1" dirty="0" smtClean="0">
              <a:solidFill>
                <a:srgbClr val="395824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rgbClr val="3E6127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317542"/>
              </p:ext>
            </p:extLst>
          </p:nvPr>
        </p:nvGraphicFramePr>
        <p:xfrm>
          <a:off x="339234" y="5561859"/>
          <a:ext cx="11528916" cy="810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8916"/>
              </a:tblGrid>
              <a:tr h="81036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C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отрудничество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в сфере образования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с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общеобразовательной школой-интернатом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«Лицей имени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Н.И.Лобачевского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» ФГАО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У ВО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«Казанский (Приволжский) федеральный университет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549" y="1608404"/>
            <a:ext cx="9153525" cy="382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93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638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8169" y="1836970"/>
            <a:ext cx="10953945" cy="2592371"/>
          </a:xfrm>
        </p:spPr>
        <p:txBody>
          <a:bodyPr>
            <a:noAutofit/>
          </a:bodyPr>
          <a:lstStyle/>
          <a:p>
            <a:pPr algn="r"/>
            <a:endParaRPr lang="ru-RU" sz="4800" b="1" dirty="0" smtClean="0">
              <a:solidFill>
                <a:srgbClr val="395824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  <a:p>
            <a:pPr algn="r"/>
            <a:endParaRPr lang="ru-RU" sz="2000" b="1" dirty="0" smtClean="0">
              <a:solidFill>
                <a:srgbClr val="395824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rgbClr val="3E6127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73894"/>
              </p:ext>
            </p:extLst>
          </p:nvPr>
        </p:nvGraphicFramePr>
        <p:xfrm>
          <a:off x="339234" y="5375273"/>
          <a:ext cx="1131936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19366"/>
              </a:tblGrid>
              <a:tr h="59690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Отделом  развития профессиональных и личностных компетенций работников образования Института развития образования Республики Татарстан проведена диагностика профессиональных и личностных компетенций директоров общеобразовательных организаций и заместителей директоров по учебно-воспитательной работе.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038" y="2914650"/>
            <a:ext cx="3593161" cy="23975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331" y="1035040"/>
            <a:ext cx="3968394" cy="26479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98" y="3039951"/>
            <a:ext cx="3405378" cy="227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8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638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8169" y="1836970"/>
            <a:ext cx="10953945" cy="2592371"/>
          </a:xfrm>
        </p:spPr>
        <p:txBody>
          <a:bodyPr>
            <a:noAutofit/>
          </a:bodyPr>
          <a:lstStyle/>
          <a:p>
            <a:pPr algn="r"/>
            <a:endParaRPr lang="ru-RU" sz="4800" b="1" dirty="0" smtClean="0">
              <a:solidFill>
                <a:srgbClr val="395824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  <a:p>
            <a:pPr algn="r"/>
            <a:endParaRPr lang="ru-RU" sz="2000" b="1" dirty="0" smtClean="0">
              <a:solidFill>
                <a:srgbClr val="395824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rgbClr val="3E6127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581378"/>
              </p:ext>
            </p:extLst>
          </p:nvPr>
        </p:nvGraphicFramePr>
        <p:xfrm>
          <a:off x="355710" y="5696548"/>
          <a:ext cx="11319366" cy="596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19366"/>
              </a:tblGrid>
              <a:tr h="59690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Организованы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и проведены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еминары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-практикумы по предметам «Математика», «Физика», «Информатика и ИКТ», «Обществознание», «Биология»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704" y="3208117"/>
            <a:ext cx="3612998" cy="24108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732" y="3651648"/>
            <a:ext cx="3497382" cy="19672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69" y="954088"/>
            <a:ext cx="3266542" cy="21796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928" y="1017043"/>
            <a:ext cx="3639750" cy="242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6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8169" y="1190625"/>
            <a:ext cx="10953945" cy="4981575"/>
          </a:xfrm>
        </p:spPr>
        <p:txBody>
          <a:bodyPr>
            <a:noAutofit/>
          </a:bodyPr>
          <a:lstStyle/>
          <a:p>
            <a:r>
              <a:rPr lang="ru-RU" altLang="ru-RU" sz="3200" b="1" dirty="0" smtClean="0">
                <a:solidFill>
                  <a:srgbClr val="395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Единый государственный экзамен- 201</a:t>
            </a:r>
            <a:r>
              <a:rPr lang="ru-RU" altLang="ru-RU" sz="3200" b="1" dirty="0" smtClean="0">
                <a:solidFill>
                  <a:srgbClr val="395824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</a:t>
            </a:r>
            <a:endParaRPr lang="ru-RU" sz="3200" b="1" dirty="0">
              <a:solidFill>
                <a:srgbClr val="395824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rgbClr val="3E6127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448049420"/>
              </p:ext>
            </p:extLst>
          </p:nvPr>
        </p:nvGraphicFramePr>
        <p:xfrm>
          <a:off x="1752600" y="1924050"/>
          <a:ext cx="9344025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4491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71969" y="1104123"/>
            <a:ext cx="11590329" cy="553228"/>
          </a:xfrm>
          <a:noFill/>
          <a:ln cap="rnd">
            <a:solidFill>
              <a:schemeClr val="bg1"/>
            </a:solidFill>
            <a:bevel/>
          </a:ln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</a:t>
            </a:r>
            <a:r>
              <a:rPr lang="en-US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ЕГЭ по </a:t>
            </a:r>
            <a:r>
              <a:rPr lang="en-US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предмету «Русский язык»                             (Средний балл)</a:t>
            </a:r>
          </a:p>
          <a:p>
            <a:pPr fontAlgn="auto">
              <a:spcAft>
                <a:spcPts val="0"/>
              </a:spcAft>
              <a:defRPr/>
            </a:pPr>
            <a:endParaRPr lang="ru-RU" altLang="ru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3F612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defRPr/>
            </a:pPr>
            <a:endParaRPr lang="ru-RU" altLang="ru-RU" sz="3200" b="1" dirty="0" smtClean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3F612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defRPr/>
            </a:pPr>
            <a:endParaRPr lang="ru-RU" altLang="ru-RU" sz="3200" b="1" dirty="0">
              <a:solidFill>
                <a:srgbClr val="3F612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solidFill>
                <a:srgbClr val="3958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rgbClr val="3E6127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12" name="Диаграмма 11"/>
          <p:cNvGraphicFramePr/>
          <p:nvPr>
            <p:extLst/>
          </p:nvPr>
        </p:nvGraphicFramePr>
        <p:xfrm>
          <a:off x="2032000" y="2052535"/>
          <a:ext cx="9670374" cy="4300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4837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71969" y="919163"/>
            <a:ext cx="11590329" cy="588624"/>
          </a:xfrm>
          <a:noFill/>
          <a:ln cap="rnd">
            <a:solidFill>
              <a:schemeClr val="bg1"/>
            </a:solidFill>
            <a:bevel/>
          </a:ln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</a:t>
            </a:r>
            <a:r>
              <a:rPr lang="en-US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ЕГЭ по </a:t>
            </a:r>
            <a:r>
              <a:rPr lang="en-US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предмету «Математика»                             (Средний балл)</a:t>
            </a:r>
          </a:p>
          <a:p>
            <a:pPr fontAlgn="auto">
              <a:spcAft>
                <a:spcPts val="0"/>
              </a:spcAft>
              <a:defRPr/>
            </a:pPr>
            <a:endParaRPr lang="ru-RU" altLang="ru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3F612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defRPr/>
            </a:pPr>
            <a:endParaRPr lang="ru-RU" altLang="ru-RU" sz="3200" b="1" dirty="0" smtClean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3F612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defRPr/>
            </a:pPr>
            <a:endParaRPr lang="ru-RU" altLang="ru-RU" sz="3200" b="1" dirty="0">
              <a:solidFill>
                <a:srgbClr val="3F612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solidFill>
                <a:srgbClr val="3958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rgbClr val="3E6127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12" name="Диаграмма 11"/>
          <p:cNvGraphicFramePr/>
          <p:nvPr>
            <p:extLst/>
          </p:nvPr>
        </p:nvGraphicFramePr>
        <p:xfrm>
          <a:off x="865762" y="1893889"/>
          <a:ext cx="10836612" cy="4459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8539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rgbClr val="3E6127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15380" y="1029385"/>
            <a:ext cx="47612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395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Times New Roman" pitchFamily="18" charset="0"/>
              </a:rPr>
              <a:t>Общие </a:t>
            </a: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395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Times New Roman" pitchFamily="18" charset="0"/>
              </a:rPr>
              <a:t> </a:t>
            </a: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395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Times New Roman" pitchFamily="18" charset="0"/>
              </a:rPr>
              <a:t>итоги ЕГЭ-2019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395824"/>
              </a:solidFill>
              <a:effectLst/>
              <a:uLnTx/>
              <a:uFillTx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9198" y="1675716"/>
            <a:ext cx="8613862" cy="453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97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71969" y="1104123"/>
            <a:ext cx="11590329" cy="553228"/>
          </a:xfrm>
          <a:noFill/>
          <a:ln cap="rnd">
            <a:noFill/>
            <a:bevel/>
          </a:ln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E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Доля человеко-экзаменов набравших 80 и более баллов</a:t>
            </a:r>
            <a:endParaRPr lang="ru-RU" altLang="ru-RU" sz="3200" b="1" dirty="0">
              <a:solidFill>
                <a:srgbClr val="3E612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solidFill>
                <a:srgbClr val="3958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rgbClr val="3E6127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12" name="Диаграмма 11"/>
          <p:cNvGraphicFramePr/>
          <p:nvPr>
            <p:extLst/>
          </p:nvPr>
        </p:nvGraphicFramePr>
        <p:xfrm>
          <a:off x="990600" y="1657351"/>
          <a:ext cx="10711774" cy="4695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7210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19163"/>
            <a:ext cx="10515600" cy="771525"/>
          </a:xfrm>
        </p:spPr>
        <p:txBody>
          <a:bodyPr/>
          <a:lstStyle/>
          <a:p>
            <a:pPr algn="ctr"/>
            <a:r>
              <a:rPr lang="ru-RU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балл </a:t>
            </a:r>
            <a:r>
              <a:rPr lang="en-US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ЕГЭ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031"/>
            <a:ext cx="12192000" cy="974726"/>
          </a:xfrm>
          <a:prstGeom prst="rect">
            <a:avLst/>
          </a:prstGeom>
        </p:spPr>
      </p:pic>
      <p:graphicFrame>
        <p:nvGraphicFramePr>
          <p:cNvPr id="26" name="Диаграмма 25"/>
          <p:cNvGraphicFramePr/>
          <p:nvPr>
            <p:extLst/>
          </p:nvPr>
        </p:nvGraphicFramePr>
        <p:xfrm>
          <a:off x="342900" y="1825625"/>
          <a:ext cx="5048250" cy="4641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rgbClr val="3E6127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30" name="Диаграмма 29"/>
          <p:cNvGraphicFramePr/>
          <p:nvPr>
            <p:extLst/>
          </p:nvPr>
        </p:nvGraphicFramePr>
        <p:xfrm>
          <a:off x="5934075" y="1825625"/>
          <a:ext cx="5505449" cy="4648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6159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8169" y="1190625"/>
            <a:ext cx="10953945" cy="4981575"/>
          </a:xfrm>
        </p:spPr>
        <p:txBody>
          <a:bodyPr>
            <a:noAutofit/>
          </a:bodyPr>
          <a:lstStyle/>
          <a:p>
            <a:r>
              <a:rPr lang="ru-RU" altLang="ru-RU" sz="3200" b="1" dirty="0" smtClean="0">
                <a:solidFill>
                  <a:srgbClr val="395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Единый государственный экзамен- 201</a:t>
            </a:r>
            <a:r>
              <a:rPr lang="ru-RU" altLang="ru-RU" sz="3200" b="1" dirty="0" smtClean="0">
                <a:solidFill>
                  <a:srgbClr val="395824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</a:t>
            </a:r>
            <a:endParaRPr lang="ru-RU" sz="3200" b="1" dirty="0">
              <a:solidFill>
                <a:srgbClr val="395824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rgbClr val="3E6127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498053213"/>
              </p:ext>
            </p:extLst>
          </p:nvPr>
        </p:nvGraphicFramePr>
        <p:xfrm>
          <a:off x="1752600" y="1924050"/>
          <a:ext cx="9344025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8466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71969" y="1104123"/>
            <a:ext cx="11590329" cy="553228"/>
          </a:xfrm>
          <a:noFill/>
          <a:ln cap="rnd">
            <a:solidFill>
              <a:schemeClr val="bg1"/>
            </a:solidFill>
            <a:bevel/>
          </a:ln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</a:t>
            </a:r>
            <a:r>
              <a:rPr lang="en-US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ОГЭ по </a:t>
            </a:r>
            <a:r>
              <a:rPr lang="en-US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предмету «Русский язык»                            (Средняя оценка)</a:t>
            </a:r>
          </a:p>
          <a:p>
            <a:pPr fontAlgn="auto">
              <a:spcAft>
                <a:spcPts val="0"/>
              </a:spcAft>
              <a:defRPr/>
            </a:pPr>
            <a:endParaRPr lang="ru-RU" altLang="ru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3F612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defRPr/>
            </a:pPr>
            <a:endParaRPr lang="ru-RU" altLang="ru-RU" sz="3200" b="1" dirty="0" smtClean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3F612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defRPr/>
            </a:pPr>
            <a:endParaRPr lang="ru-RU" altLang="ru-RU" sz="3200" b="1" dirty="0">
              <a:solidFill>
                <a:srgbClr val="3F612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solidFill>
                <a:srgbClr val="3958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rgbClr val="3E6127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12" name="Диаграмма 11"/>
          <p:cNvGraphicFramePr/>
          <p:nvPr>
            <p:extLst/>
          </p:nvPr>
        </p:nvGraphicFramePr>
        <p:xfrm>
          <a:off x="1332690" y="2140086"/>
          <a:ext cx="10612876" cy="4213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0555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71969" y="1039813"/>
            <a:ext cx="11590329" cy="448519"/>
          </a:xfrm>
          <a:noFill/>
          <a:ln cap="rnd">
            <a:solidFill>
              <a:schemeClr val="bg1"/>
            </a:solidFill>
            <a:bevel/>
          </a:ln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</a:t>
            </a:r>
            <a:r>
              <a:rPr lang="en-US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ОГЭ по </a:t>
            </a:r>
            <a:r>
              <a:rPr lang="en-US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предмету «Математика»                            (Средняя оценка)</a:t>
            </a:r>
          </a:p>
          <a:p>
            <a:pPr fontAlgn="auto">
              <a:spcAft>
                <a:spcPts val="0"/>
              </a:spcAft>
              <a:defRPr/>
            </a:pPr>
            <a:endParaRPr lang="ru-RU" altLang="ru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3F612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defRPr/>
            </a:pPr>
            <a:endParaRPr lang="ru-RU" altLang="ru-RU" sz="3200" b="1" dirty="0" smtClean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3F612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defRPr/>
            </a:pPr>
            <a:endParaRPr lang="ru-RU" altLang="ru-RU" sz="3200" b="1" dirty="0">
              <a:solidFill>
                <a:srgbClr val="3F612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solidFill>
                <a:srgbClr val="3958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rgbClr val="395824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12" name="Диаграмма 11"/>
          <p:cNvGraphicFramePr/>
          <p:nvPr>
            <p:extLst/>
          </p:nvPr>
        </p:nvGraphicFramePr>
        <p:xfrm>
          <a:off x="2032000" y="1944452"/>
          <a:ext cx="9670374" cy="4408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9331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rgbClr val="3E6127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585573" y="918081"/>
            <a:ext cx="48494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3600" b="1" kern="0" dirty="0">
                <a:solidFill>
                  <a:srgbClr val="395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Общие </a:t>
            </a:r>
            <a:r>
              <a:rPr lang="en-US" sz="3600" b="1" kern="0" dirty="0">
                <a:solidFill>
                  <a:srgbClr val="395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ru-RU" sz="3600" b="1" kern="0" dirty="0">
                <a:solidFill>
                  <a:srgbClr val="395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итоги </a:t>
            </a:r>
            <a:r>
              <a:rPr lang="ru-RU" sz="3600" b="1" kern="0" dirty="0" smtClean="0">
                <a:solidFill>
                  <a:srgbClr val="395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ОГЭ-2019</a:t>
            </a:r>
            <a:endParaRPr lang="ru-RU" kern="0" dirty="0">
              <a:solidFill>
                <a:srgbClr val="395824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75" y="1564412"/>
            <a:ext cx="9896656" cy="490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36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71969" y="919163"/>
            <a:ext cx="11590329" cy="588624"/>
          </a:xfrm>
          <a:solidFill>
            <a:schemeClr val="bg1"/>
          </a:solidFill>
          <a:ln cap="rnd">
            <a:solidFill>
              <a:schemeClr val="bg1"/>
            </a:solidFill>
            <a:bevel/>
          </a:ln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F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Олимпиада</a:t>
            </a:r>
          </a:p>
          <a:p>
            <a:pPr fontAlgn="auto">
              <a:spcAft>
                <a:spcPts val="0"/>
              </a:spcAft>
              <a:defRPr/>
            </a:pPr>
            <a:endParaRPr lang="ru-RU" altLang="ru-RU" sz="3200" b="1" dirty="0">
              <a:solidFill>
                <a:srgbClr val="3F612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solidFill>
                <a:srgbClr val="3958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rgbClr val="3E6127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12" name="Диаграмма 11"/>
          <p:cNvGraphicFramePr/>
          <p:nvPr>
            <p:extLst/>
          </p:nvPr>
        </p:nvGraphicFramePr>
        <p:xfrm>
          <a:off x="865762" y="1893889"/>
          <a:ext cx="10836612" cy="4459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4468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rgbClr val="3E6127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6994079"/>
              </p:ext>
            </p:extLst>
          </p:nvPr>
        </p:nvGraphicFramePr>
        <p:xfrm>
          <a:off x="1571625" y="919164"/>
          <a:ext cx="8647031" cy="5443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Acrobat Document" r:id="rId5" imgW="7530480" imgH="5315040" progId="AcroExch.Document.7">
                  <p:embed/>
                </p:oleObj>
              </mc:Choice>
              <mc:Fallback>
                <p:oleObj name="Acrobat Document" r:id="rId5" imgW="7530480" imgH="5315040" progId="AcroExch.Document.7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919164"/>
                        <a:ext cx="8647031" cy="544393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467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06" y="1144373"/>
            <a:ext cx="4450507" cy="4770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6743701" y="1896000"/>
            <a:ext cx="380135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395824"/>
                </a:solidFill>
                <a:latin typeface="Times New Roman" pitchFamily="18" charset="0"/>
                <a:cs typeface="Times New Roman" pitchFamily="18" charset="0"/>
              </a:rPr>
              <a:t>Сайфутдинова</a:t>
            </a:r>
            <a:r>
              <a:rPr lang="ru-RU" sz="2800" b="1" dirty="0" smtClean="0">
                <a:solidFill>
                  <a:srgbClr val="395824"/>
                </a:solidFill>
                <a:latin typeface="Times New Roman" pitchFamily="18" charset="0"/>
                <a:cs typeface="Times New Roman" pitchFamily="18" charset="0"/>
              </a:rPr>
              <a:t> А.Х., </a:t>
            </a:r>
          </a:p>
          <a:p>
            <a:r>
              <a:rPr lang="ru-RU" sz="2800" b="1" dirty="0" smtClean="0">
                <a:solidFill>
                  <a:srgbClr val="395824"/>
                </a:solidFill>
                <a:latin typeface="Times New Roman" pitchFamily="18" charset="0"/>
                <a:cs typeface="Times New Roman" pitchFamily="18" charset="0"/>
              </a:rPr>
              <a:t>педагог-организатор МБОУ Алексеевская  НОШ №4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14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702" y="1084262"/>
            <a:ext cx="3988961" cy="558165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943475" y="1507541"/>
            <a:ext cx="6096000" cy="4951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6000"/>
              </a:lnSpc>
              <a:spcAft>
                <a:spcPts val="0"/>
              </a:spcAft>
            </a:pPr>
            <a:r>
              <a:rPr lang="ru-RU" sz="2600" b="1" dirty="0">
                <a:solidFill>
                  <a:srgbClr val="2B3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Чернова Наталья Николаевна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0"/>
              </a:spcAft>
            </a:pPr>
            <a:r>
              <a:rPr lang="ru-RU" sz="2600" dirty="0">
                <a:solidFill>
                  <a:srgbClr val="2B3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воспитатель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0"/>
              </a:spcAft>
            </a:pPr>
            <a:r>
              <a:rPr lang="ru-RU" sz="2600" dirty="0">
                <a:solidFill>
                  <a:srgbClr val="2B3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МБДОУ  Алексеевского детского сада №4 «Березка»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0"/>
              </a:spcAft>
            </a:pPr>
            <a:r>
              <a:rPr lang="ru-RU" sz="2600" dirty="0">
                <a:solidFill>
                  <a:srgbClr val="2B3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0"/>
              </a:spcAft>
            </a:pPr>
            <a:r>
              <a:rPr lang="ru-RU" sz="2600" i="1" dirty="0">
                <a:solidFill>
                  <a:srgbClr val="2B3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Финалист </a:t>
            </a:r>
            <a:r>
              <a:rPr lang="en-US" sz="2600" i="1" dirty="0">
                <a:solidFill>
                  <a:srgbClr val="2B3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ru-RU" sz="2600" i="1" dirty="0">
                <a:solidFill>
                  <a:srgbClr val="2B3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республиканского конкурса </a:t>
            </a:r>
            <a:r>
              <a:rPr lang="ru-RU" sz="2600" i="1" dirty="0">
                <a:solidFill>
                  <a:srgbClr val="2B36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профессионального мастерства</a:t>
            </a:r>
            <a:r>
              <a:rPr lang="ru-RU" sz="2600" i="1" dirty="0">
                <a:solidFill>
                  <a:srgbClr val="2B3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среди русскоязычных воспитателей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0"/>
              </a:spcAft>
            </a:pPr>
            <a:r>
              <a:rPr lang="ru-RU" sz="2600" i="1" dirty="0">
                <a:solidFill>
                  <a:srgbClr val="2B3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«Я говорю и работаю на татарском – 2018», победитель в номинации «Творчество творит чудеса»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27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8169" y="1836970"/>
            <a:ext cx="10953945" cy="2592371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395824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Дошкольное образование</a:t>
            </a:r>
            <a:endParaRPr lang="ru-RU" sz="4800" b="1" dirty="0">
              <a:solidFill>
                <a:srgbClr val="395824"/>
              </a:solidFill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</p:spTree>
    <p:extLst>
      <p:ext uri="{BB962C8B-B14F-4D97-AF65-F5344CB8AC3E}">
        <p14:creationId xmlns:p14="http://schemas.microsoft.com/office/powerpoint/2010/main" val="365681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>
          <a:xfrm>
            <a:off x="838200" y="930166"/>
            <a:ext cx="10515600" cy="760522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700" b="1" dirty="0" smtClean="0">
                <a:solidFill>
                  <a:srgbClr val="3E6027"/>
                </a:solidFill>
                <a:latin typeface="Times New Roman" pitchFamily="18" charset="0"/>
                <a:cs typeface="Times New Roman" pitchFamily="18" charset="0"/>
              </a:rPr>
              <a:t>Сеть учреждений, реализующих дошкольное образование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8821875"/>
              </p:ext>
            </p:extLst>
          </p:nvPr>
        </p:nvGraphicFramePr>
        <p:xfrm>
          <a:off x="285709" y="1771650"/>
          <a:ext cx="11525331" cy="4800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DECA4-55FD-4147-918D-1F1880AEB43A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  <a:prstGeom prst="rect">
            <a:avLst/>
          </a:prstGeom>
        </p:spPr>
      </p:pic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</p:spTree>
    <p:extLst>
      <p:ext uri="{BB962C8B-B14F-4D97-AF65-F5344CB8AC3E}">
        <p14:creationId xmlns:p14="http://schemas.microsoft.com/office/powerpoint/2010/main" val="394297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8169" y="1836970"/>
            <a:ext cx="10953945" cy="2592371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395824"/>
                </a:solidFill>
                <a:latin typeface="Times New Roman" pitchFamily="18" charset="0"/>
                <a:cs typeface="Times New Roman" pitchFamily="18" charset="0"/>
              </a:rPr>
              <a:t>Количество воспитанников в образовательных организациях, реализующих основную образовательную программу дошкольного образования, чел.</a:t>
            </a:r>
            <a:endParaRPr lang="ru-RU" sz="2800" dirty="0" smtClean="0">
              <a:solidFill>
                <a:srgbClr val="395824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67442" y="3771899"/>
          <a:ext cx="11054445" cy="1600202"/>
        </p:xfrm>
        <a:graphic>
          <a:graphicData uri="http://schemas.openxmlformats.org/drawingml/2006/table">
            <a:tbl>
              <a:tblPr/>
              <a:tblGrid>
                <a:gridCol w="2237015"/>
                <a:gridCol w="2253343"/>
                <a:gridCol w="2220686"/>
                <a:gridCol w="2139043"/>
                <a:gridCol w="2204358"/>
              </a:tblGrid>
              <a:tr h="8001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2014 /15 </a:t>
                      </a:r>
                      <a:r>
                        <a:rPr lang="ru-RU" sz="2800" dirty="0" err="1">
                          <a:latin typeface="Times New Roman"/>
                          <a:ea typeface="Calibri"/>
                          <a:cs typeface="Times New Roman"/>
                        </a:rPr>
                        <a:t>уч.г</a:t>
                      </a: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2015/16 </a:t>
                      </a:r>
                      <a:r>
                        <a:rPr lang="ru-RU" sz="2800" dirty="0" err="1">
                          <a:latin typeface="Times New Roman"/>
                          <a:ea typeface="Calibri"/>
                          <a:cs typeface="Times New Roman"/>
                        </a:rPr>
                        <a:t>уч</a:t>
                      </a: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. г.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2016 /17 </a:t>
                      </a:r>
                      <a:r>
                        <a:rPr lang="ru-RU" sz="2800" dirty="0" err="1">
                          <a:latin typeface="Times New Roman"/>
                          <a:ea typeface="Calibri"/>
                          <a:cs typeface="Times New Roman"/>
                        </a:rPr>
                        <a:t>уч.г</a:t>
                      </a: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2017/18 </a:t>
                      </a:r>
                      <a:r>
                        <a:rPr lang="ru-RU" sz="2800" dirty="0" err="1">
                          <a:latin typeface="Times New Roman"/>
                          <a:ea typeface="Calibri"/>
                          <a:cs typeface="Times New Roman"/>
                        </a:rPr>
                        <a:t>уч</a:t>
                      </a: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. г.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2018/19 </a:t>
                      </a:r>
                      <a:r>
                        <a:rPr lang="ru-RU" sz="2800" dirty="0" err="1">
                          <a:latin typeface="Times New Roman"/>
                          <a:ea typeface="Calibri"/>
                          <a:cs typeface="Times New Roman"/>
                        </a:rPr>
                        <a:t>уч</a:t>
                      </a: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. г.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1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1323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1332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1348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1343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1292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109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8169" y="881742"/>
            <a:ext cx="11143088" cy="669471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395824"/>
                </a:solidFill>
                <a:latin typeface="Times New Roman" pitchFamily="18" charset="0"/>
                <a:cs typeface="Times New Roman" pitchFamily="18" charset="0"/>
              </a:rPr>
              <a:t>Динамика охвата дошкольным образованием по району, %</a:t>
            </a:r>
            <a:endParaRPr lang="ru-RU" sz="3200" dirty="0" smtClean="0">
              <a:solidFill>
                <a:srgbClr val="395824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800100" y="1828800"/>
          <a:ext cx="10613571" cy="4294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3610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8169" y="1208314"/>
            <a:ext cx="10953945" cy="3221027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395824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Очередность по устройству в ДОО</a:t>
            </a:r>
          </a:p>
          <a:p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algn="l"/>
            <a:endParaRPr lang="ru-RU" sz="3200" b="1" i="1" dirty="0" smtClean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395824"/>
                </a:solidFill>
                <a:latin typeface="Times New Roman" pitchFamily="18" charset="0"/>
                <a:cs typeface="Times New Roman" pitchFamily="18" charset="0"/>
              </a:rPr>
              <a:t>Доступность дошкольного образования на 01.01.2019</a:t>
            </a:r>
            <a:endParaRPr lang="ru-RU" sz="3200" b="1" i="1" dirty="0">
              <a:solidFill>
                <a:srgbClr val="395824"/>
              </a:solidFill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159327" y="2318658"/>
          <a:ext cx="10074730" cy="1029134"/>
        </p:xfrm>
        <a:graphic>
          <a:graphicData uri="http://schemas.openxmlformats.org/drawingml/2006/table">
            <a:tbl>
              <a:tblPr/>
              <a:tblGrid>
                <a:gridCol w="4966622"/>
                <a:gridCol w="5108108"/>
              </a:tblGrid>
              <a:tr h="5145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1" dirty="0">
                          <a:latin typeface="Times New Roman"/>
                          <a:ea typeface="Calibri"/>
                          <a:cs typeface="Times New Roman"/>
                        </a:rPr>
                        <a:t>от 0 до 2 лет</a:t>
                      </a:r>
                      <a:endParaRPr lang="ru-RU" sz="28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1" dirty="0">
                          <a:latin typeface="Times New Roman"/>
                          <a:ea typeface="Calibri"/>
                          <a:cs typeface="Times New Roman"/>
                        </a:rPr>
                        <a:t>от 2 до 7 лет</a:t>
                      </a:r>
                      <a:endParaRPr lang="ru-RU" sz="28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5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153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110343" y="5143061"/>
          <a:ext cx="10091057" cy="981456"/>
        </p:xfrm>
        <a:graphic>
          <a:graphicData uri="http://schemas.openxmlformats.org/drawingml/2006/table">
            <a:tbl>
              <a:tblPr/>
              <a:tblGrid>
                <a:gridCol w="4998977"/>
                <a:gridCol w="5092080"/>
              </a:tblGrid>
              <a:tr h="457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1" dirty="0">
                          <a:latin typeface="Times New Roman"/>
                          <a:ea typeface="Calibri"/>
                          <a:cs typeface="Times New Roman"/>
                        </a:rPr>
                        <a:t>от 0 до 3 лет</a:t>
                      </a:r>
                      <a:endParaRPr lang="ru-RU" sz="28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1" dirty="0">
                          <a:latin typeface="Times New Roman"/>
                          <a:ea typeface="Calibri"/>
                          <a:cs typeface="Times New Roman"/>
                        </a:rPr>
                        <a:t>от 3 до 7 лет</a:t>
                      </a:r>
                      <a:endParaRPr lang="ru-RU" sz="28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121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8169" y="1387930"/>
            <a:ext cx="10953945" cy="304141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395824"/>
                </a:solidFill>
                <a:latin typeface="Times New Roman" pitchFamily="18" charset="0"/>
                <a:cs typeface="Times New Roman" pitchFamily="18" charset="0"/>
              </a:rPr>
              <a:t>Численность детского населения в Алексеевском муниципальном районе на начало года, чел.</a:t>
            </a:r>
            <a:endParaRPr lang="ru-RU" sz="3200" dirty="0" smtClean="0">
              <a:solidFill>
                <a:srgbClr val="395824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10242" y="2938271"/>
          <a:ext cx="11462658" cy="2531800"/>
        </p:xfrm>
        <a:graphic>
          <a:graphicData uri="http://schemas.openxmlformats.org/drawingml/2006/table">
            <a:tbl>
              <a:tblPr/>
              <a:tblGrid>
                <a:gridCol w="3184072"/>
                <a:gridCol w="1567543"/>
                <a:gridCol w="1485900"/>
                <a:gridCol w="1583872"/>
                <a:gridCol w="1632857"/>
                <a:gridCol w="2008414"/>
              </a:tblGrid>
              <a:tr h="6329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Calibri"/>
                          <a:cs typeface="Times New Roman"/>
                        </a:rPr>
                        <a:t>2014 г.</a:t>
                      </a:r>
                      <a:endParaRPr lang="ru-RU" sz="2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Calibri"/>
                          <a:cs typeface="Times New Roman"/>
                        </a:rPr>
                        <a:t>2015 г.</a:t>
                      </a:r>
                      <a:endParaRPr lang="ru-RU" sz="2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Calibri"/>
                          <a:cs typeface="Times New Roman"/>
                        </a:rPr>
                        <a:t>2016 г.</a:t>
                      </a:r>
                      <a:endParaRPr lang="ru-RU" sz="2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Calibri"/>
                          <a:cs typeface="Times New Roman"/>
                        </a:rPr>
                        <a:t>2017 г.</a:t>
                      </a:r>
                      <a:endParaRPr lang="ru-RU" sz="2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Calibri"/>
                          <a:cs typeface="Times New Roman"/>
                        </a:rPr>
                        <a:t>2018 г.</a:t>
                      </a:r>
                      <a:endParaRPr lang="ru-RU" sz="2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9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Всего от 0 до 7, в т.ч.: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2810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2885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2900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2778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2691 (-7%)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329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1">
                          <a:latin typeface="Times New Roman"/>
                          <a:ea typeface="Calibri"/>
                          <a:cs typeface="Times New Roman"/>
                        </a:rPr>
                        <a:t>от 0 до 3 лет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1464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1481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1479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1367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1248(-15%)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</a:tr>
              <a:tr h="6329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1">
                          <a:latin typeface="Times New Roman"/>
                          <a:ea typeface="Calibri"/>
                          <a:cs typeface="Times New Roman"/>
                        </a:rPr>
                        <a:t>от 3 до 7 лет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1346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1404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1421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1411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1443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46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8169" y="1836970"/>
            <a:ext cx="10953945" cy="2592371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395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Предметно-пространственная развивающая среда соответствует ФГОС ДО на 65% учреждениях, реализующих дошкольное образование </a:t>
            </a:r>
          </a:p>
          <a:p>
            <a:endParaRPr lang="ru-RU" sz="4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</p:spTree>
    <p:extLst>
      <p:ext uri="{BB962C8B-B14F-4D97-AF65-F5344CB8AC3E}">
        <p14:creationId xmlns:p14="http://schemas.microsoft.com/office/powerpoint/2010/main" val="172382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24417" y="1028700"/>
            <a:ext cx="9889067" cy="1292639"/>
          </a:xfrm>
          <a:prstGeom prst="rect">
            <a:avLst/>
          </a:prstGeom>
        </p:spPr>
        <p:txBody>
          <a:bodyPr lIns="121898" tIns="60949" rIns="121898" bIns="60949">
            <a:spAutoFit/>
          </a:bodyPr>
          <a:lstStyle/>
          <a:p>
            <a:pPr>
              <a:defRPr/>
            </a:pPr>
            <a:r>
              <a:rPr lang="ru-RU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>
              <a:defRPr/>
            </a:pPr>
            <a:endParaRPr lang="ru-RU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sz="1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33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9300633" y="6117167"/>
            <a:ext cx="2844800" cy="366184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DB1D8E-A23F-4ED2-AC85-F8F25D36CC69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ru-RU" smtClean="0">
              <a:solidFill>
                <a:srgbClr val="898989"/>
              </a:solidFill>
            </a:endParaRPr>
          </a:p>
        </p:txBody>
      </p:sp>
      <p:pic>
        <p:nvPicPr>
          <p:cNvPr id="17" name="Рисунок 16" descr="IMG_20160823_09320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9185" y="3073401"/>
            <a:ext cx="4523316" cy="359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IMG_20160823_11125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1" y="177800"/>
            <a:ext cx="4476749" cy="277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11" descr="E:\Фото\DSC023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67751" y="190501"/>
            <a:ext cx="3238500" cy="4256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13" descr="E:\Фото\20180813_09092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48251" y="190501"/>
            <a:ext cx="3429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14" descr="C:\Users\OO\Desktop\167396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53000" y="4402668"/>
            <a:ext cx="3429000" cy="2264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15" descr="C:\Users\OO\Desktop\174797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67751" y="4572000"/>
            <a:ext cx="3274483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88285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8169" y="1208314"/>
            <a:ext cx="10953945" cy="3221027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395824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Мониторинг готовности выпускников дошкольных групп к обучению в первом классе составляет 88%</a:t>
            </a:r>
            <a:endParaRPr lang="ru-RU" sz="3600" b="1" dirty="0">
              <a:solidFill>
                <a:srgbClr val="395824"/>
              </a:solidFill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pic>
        <p:nvPicPr>
          <p:cNvPr id="10" name="Picture 7" descr="E:\Фото\старшая группа несуществующее животно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4229" y="2498271"/>
            <a:ext cx="5045528" cy="347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E:\Фото\Подготовительная группа занятие 1 знакомство 05.10.20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6736" y="2465614"/>
            <a:ext cx="5141550" cy="3506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9645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8169" y="1094014"/>
            <a:ext cx="10953945" cy="3335327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395824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Базовые детские сады</a:t>
            </a:r>
          </a:p>
          <a:p>
            <a:endParaRPr lang="ru-RU" sz="4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1143000" y="1747157"/>
          <a:ext cx="9731829" cy="4163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7175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8169" y="1208314"/>
            <a:ext cx="10953945" cy="3221027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3F6127"/>
                </a:solidFill>
                <a:latin typeface="Times New Roman" pitchFamily="18" charset="0"/>
                <a:cs typeface="Times New Roman" pitchFamily="18" charset="0"/>
              </a:rPr>
              <a:t>Численность детей с особыми потребностями</a:t>
            </a:r>
            <a:endParaRPr lang="ru-RU" sz="3200" dirty="0" smtClean="0">
              <a:solidFill>
                <a:srgbClr val="3F6127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73529" y="2815590"/>
          <a:ext cx="11054444" cy="2804160"/>
        </p:xfrm>
        <a:graphic>
          <a:graphicData uri="http://schemas.openxmlformats.org/drawingml/2006/table">
            <a:tbl>
              <a:tblPr/>
              <a:tblGrid>
                <a:gridCol w="1684684"/>
                <a:gridCol w="3164901"/>
                <a:gridCol w="2154335"/>
                <a:gridCol w="1996663"/>
                <a:gridCol w="2053861"/>
              </a:tblGrid>
              <a:tr h="521099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Calibri"/>
                          <a:cs typeface="Times New Roman"/>
                        </a:rPr>
                        <a:t>2016/17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Calibri"/>
                          <a:cs typeface="Times New Roman"/>
                        </a:rPr>
                        <a:t>2017/2018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Times New Roman"/>
                          <a:ea typeface="Calibri"/>
                          <a:cs typeface="Times New Roman"/>
                        </a:rPr>
                        <a:t>2019/20</a:t>
                      </a:r>
                      <a:endParaRPr lang="ru-RU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099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Общая численность детей, в т. ч.: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38</a:t>
                      </a:r>
                      <a:endParaRPr lang="ru-RU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41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38</a:t>
                      </a:r>
                      <a:endParaRPr lang="ru-RU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099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latin typeface="Times New Roman"/>
                          <a:ea typeface="Calibri"/>
                          <a:cs typeface="Times New Roman"/>
                        </a:rPr>
                        <a:t>до 1 года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0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latin typeface="Times New Roman"/>
                          <a:ea typeface="Calibri"/>
                          <a:cs typeface="Times New Roman"/>
                        </a:rPr>
                        <a:t>2-7 лет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latin typeface="Times New Roman"/>
                          <a:ea typeface="Calibri"/>
                          <a:cs typeface="Times New Roman"/>
                        </a:rPr>
                        <a:t>38</a:t>
                      </a:r>
                      <a:endParaRPr lang="ru-RU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latin typeface="Times New Roman"/>
                          <a:ea typeface="Calibri"/>
                          <a:cs typeface="Times New Roman"/>
                        </a:rPr>
                        <a:t>33</a:t>
                      </a:r>
                      <a:endParaRPr lang="ru-RU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099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latin typeface="Times New Roman"/>
                          <a:ea typeface="Calibri"/>
                          <a:cs typeface="Times New Roman"/>
                        </a:rPr>
                        <a:t>Охват дошкольным  образованием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  <a:cs typeface="Times New Roman"/>
                        </a:rPr>
                        <a:t>17(44%)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  <a:cs typeface="Times New Roman"/>
                        </a:rPr>
                        <a:t>14(35%)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  <a:cs typeface="Times New Roman"/>
                        </a:rPr>
                        <a:t>13(40%)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65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 smtClean="0">
                <a:solidFill>
                  <a:srgbClr val="395824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3200" b="1" dirty="0" smtClean="0">
                <a:solidFill>
                  <a:srgbClr val="395824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3200" b="1" dirty="0" smtClean="0">
                <a:solidFill>
                  <a:srgbClr val="395824"/>
                </a:solidFill>
                <a:latin typeface="Times New Roman"/>
                <a:ea typeface="Times New Roman"/>
                <a:cs typeface="Times New Roman"/>
              </a:rPr>
              <a:t>Национальное </a:t>
            </a:r>
            <a:r>
              <a:rPr lang="ru-RU" sz="3200" b="1" dirty="0">
                <a:solidFill>
                  <a:srgbClr val="395824"/>
                </a:solidFill>
                <a:latin typeface="Times New Roman"/>
                <a:ea typeface="Times New Roman"/>
                <a:cs typeface="Times New Roman"/>
              </a:rPr>
              <a:t>образование</a:t>
            </a:r>
            <a:endParaRPr lang="ru-RU" sz="3200" b="1" dirty="0">
              <a:solidFill>
                <a:srgbClr val="395824"/>
              </a:solidFill>
              <a:ea typeface="Calibri"/>
              <a:cs typeface="Times New Roman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2800" dirty="0" smtClean="0"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2800" dirty="0"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2800" dirty="0" smtClean="0"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2800" dirty="0">
              <a:latin typeface="Times New Roman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2800" dirty="0" smtClean="0"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Охват </a:t>
            </a: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детей обучением и воспитанием на родном </a:t>
            </a: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(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нерусском</a:t>
            </a: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) </a:t>
            </a: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языке составляет </a:t>
            </a: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40,9%.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ru-RU" sz="2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2800" dirty="0">
              <a:ea typeface="Calibri"/>
              <a:cs typeface="Times New Roman"/>
            </a:endParaRPr>
          </a:p>
          <a:p>
            <a:endParaRPr lang="ru-RU" sz="2800" dirty="0"/>
          </a:p>
        </p:txBody>
      </p:sp>
      <p:graphicFrame>
        <p:nvGraphicFramePr>
          <p:cNvPr id="7" name="Схема 6"/>
          <p:cNvGraphicFramePr/>
          <p:nvPr>
            <p:extLst/>
          </p:nvPr>
        </p:nvGraphicFramePr>
        <p:xfrm>
          <a:off x="1250950" y="1916832"/>
          <a:ext cx="9690100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Объект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  <a:prstGeom prst="rect">
            <a:avLst/>
          </a:prstGeom>
        </p:spPr>
      </p:pic>
      <p:sp>
        <p:nvSpPr>
          <p:cNvPr id="8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</p:spTree>
    <p:extLst>
      <p:ext uri="{BB962C8B-B14F-4D97-AF65-F5344CB8AC3E}">
        <p14:creationId xmlns:p14="http://schemas.microsoft.com/office/powerpoint/2010/main" val="349074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8169" y="1836970"/>
            <a:ext cx="10953945" cy="2592371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39582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Воспитание и дополнительное образование</a:t>
            </a:r>
            <a:endParaRPr lang="ru-RU" sz="4800" b="1" dirty="0">
              <a:solidFill>
                <a:srgbClr val="395824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</p:spTree>
    <p:extLst>
      <p:ext uri="{BB962C8B-B14F-4D97-AF65-F5344CB8AC3E}">
        <p14:creationId xmlns:p14="http://schemas.microsoft.com/office/powerpoint/2010/main" val="93855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pic>
        <p:nvPicPr>
          <p:cNvPr id="1027" name="Picture 3" descr="C:\Users\MinAdmin\Desktop\кирюхина\фото\Фото. Августовская конференция 2018\DSC_01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5651"/>
            <a:ext cx="6058069" cy="404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4688" y="1004506"/>
            <a:ext cx="6058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      23 школы - 251 чел.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MinAdmin\Desktop\кирюхина\Билярск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069" y="1805651"/>
            <a:ext cx="6133931" cy="4042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1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1971553" y="1210701"/>
            <a:ext cx="10058193" cy="1572677"/>
            <a:chOff x="1038004" y="689328"/>
            <a:chExt cx="9651150" cy="1572677"/>
          </a:xfrm>
        </p:grpSpPr>
        <p:sp>
          <p:nvSpPr>
            <p:cNvPr id="10" name="Прямоугольник с двумя скругленными соседними углами 9"/>
            <p:cNvSpPr/>
            <p:nvPr/>
          </p:nvSpPr>
          <p:spPr>
            <a:xfrm rot="5400000">
              <a:off x="5318849" y="-2982700"/>
              <a:ext cx="963860" cy="9525550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Прямоугольник 10"/>
            <p:cNvSpPr/>
            <p:nvPr/>
          </p:nvSpPr>
          <p:spPr>
            <a:xfrm>
              <a:off x="1038004" y="689328"/>
              <a:ext cx="9651150" cy="14869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2024" tIns="17145" rIns="17145" bIns="17145" numCol="1" spcCol="1270" anchor="ctr" anchorCtr="0">
              <a:noAutofit/>
            </a:bodyPr>
            <a:lstStyle/>
            <a:p>
              <a:pPr marL="228600" lvl="1" indent="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2700" kern="120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3200" b="1" kern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МБУ ДО «Центр детского творчества Алексеевского муниципального района РТ» - </a:t>
              </a:r>
              <a:r>
                <a:rPr lang="ru-RU" sz="3200" b="1" dirty="0" smtClean="0">
                  <a:solidFill>
                    <a:schemeClr val="accent2">
                      <a:lumMod val="7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1573 чел.</a:t>
              </a:r>
              <a:r>
                <a:rPr lang="ru-RU" sz="3200" i="0" kern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endParaRPr lang="ru-RU" sz="3200" b="1" i="0" kern="12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marL="228600" lvl="1" indent="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3600" kern="1200" dirty="0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133039" y="1099596"/>
            <a:ext cx="1545290" cy="2245488"/>
            <a:chOff x="0" y="1290568"/>
            <a:chExt cx="1038004" cy="1482862"/>
          </a:xfrm>
        </p:grpSpPr>
        <p:sp>
          <p:nvSpPr>
            <p:cNvPr id="13" name="Нашивка 12"/>
            <p:cNvSpPr/>
            <p:nvPr/>
          </p:nvSpPr>
          <p:spPr>
            <a:xfrm rot="5400000">
              <a:off x="-222429" y="1512997"/>
              <a:ext cx="1482862" cy="1038004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Нашивка 4"/>
            <p:cNvSpPr/>
            <p:nvPr/>
          </p:nvSpPr>
          <p:spPr>
            <a:xfrm>
              <a:off x="0" y="1809570"/>
              <a:ext cx="1038004" cy="4448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800" kern="1200" dirty="0"/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1971553" y="3481267"/>
            <a:ext cx="10058194" cy="191253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24" tIns="17145" rIns="17145" bIns="17145" numCol="1" spcCol="1270" anchor="ctr" anchorCtr="0">
            <a:noAutofit/>
          </a:bodyPr>
          <a:lstStyle/>
          <a:p>
            <a:pPr marL="228600" lvl="1" indent="0" algn="ctr" defTabSz="1200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4800" b="1" kern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74%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3200" b="1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МБУ ДО «Станция детско-юношеского туризма и экскурсий  Алексеевского муниципального района РТ» </a:t>
            </a:r>
            <a:r>
              <a:rPr lang="ru-RU" sz="3200" b="1" kern="1200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- 476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чел.</a:t>
            </a:r>
            <a:r>
              <a:rPr lang="ru-RU" sz="3200" i="0" kern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3200" b="1" i="0" kern="12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8600" lvl="1" indent="0" algn="l" defTabSz="1200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600" kern="1200" dirty="0"/>
          </a:p>
        </p:txBody>
      </p:sp>
      <p:grpSp>
        <p:nvGrpSpPr>
          <p:cNvPr id="16" name="Группа 15"/>
          <p:cNvGrpSpPr/>
          <p:nvPr/>
        </p:nvGrpSpPr>
        <p:grpSpPr>
          <a:xfrm>
            <a:off x="133040" y="3299558"/>
            <a:ext cx="1545290" cy="2245488"/>
            <a:chOff x="0" y="1290568"/>
            <a:chExt cx="1038004" cy="1482862"/>
          </a:xfrm>
        </p:grpSpPr>
        <p:sp>
          <p:nvSpPr>
            <p:cNvPr id="17" name="Нашивка 16"/>
            <p:cNvSpPr/>
            <p:nvPr/>
          </p:nvSpPr>
          <p:spPr>
            <a:xfrm rot="5400000">
              <a:off x="-222429" y="1512997"/>
              <a:ext cx="1482862" cy="1038004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Нашивка 4"/>
            <p:cNvSpPr/>
            <p:nvPr/>
          </p:nvSpPr>
          <p:spPr>
            <a:xfrm>
              <a:off x="0" y="1809570"/>
              <a:ext cx="1038004" cy="4448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805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0" y="6473825"/>
            <a:ext cx="1219200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pic>
        <p:nvPicPr>
          <p:cNvPr id="2052" name="Picture 4" descr="C:\Users\MinAdmin\Desktop\IMG-20190711-WA00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2248"/>
            <a:ext cx="4121871" cy="562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inAdmin\Desktop\210084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871" y="3662713"/>
            <a:ext cx="3934300" cy="279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MinAdmin\Desktop\Радуга Илкен\IMG-20190302-WA002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230" y="852248"/>
            <a:ext cx="3889285" cy="2790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MinAdmin\Desktop\173501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172" y="852248"/>
            <a:ext cx="4135828" cy="292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MinAdmin\Desktop\2110959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516" y="3774338"/>
            <a:ext cx="4180484" cy="268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58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</p:spPr>
      </p:pic>
      <p:sp>
        <p:nvSpPr>
          <p:cNvPr id="7" name="Прямоугольник с двумя вырезанными противолежащими углами 4"/>
          <p:cNvSpPr/>
          <p:nvPr/>
        </p:nvSpPr>
        <p:spPr>
          <a:xfrm>
            <a:off x="1" y="6473825"/>
            <a:ext cx="1219200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pic>
        <p:nvPicPr>
          <p:cNvPr id="9" name="Picture 3" descr="C:\Users\MinAdmin\Desktop\кирюхина\фото\IMG-20181117-WA00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91250"/>
            <a:ext cx="3909338" cy="558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MinAdmin\Desktop\199608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339" y="891251"/>
            <a:ext cx="3764676" cy="268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MinAdmin\Desktop\кирюхина\фото\фото кукмор 2018\IMG-20180704-WA006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15" y="891250"/>
            <a:ext cx="4421529" cy="5582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Людмила\Downloads\фото 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339" y="3571292"/>
            <a:ext cx="3754722" cy="281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27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4200" y="1196753"/>
            <a:ext cx="10972800" cy="4525963"/>
          </a:xfrm>
        </p:spPr>
        <p:txBody>
          <a:bodyPr>
            <a:normAutofit/>
          </a:bodyPr>
          <a:lstStyle/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400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502" y="290740"/>
            <a:ext cx="1540933" cy="473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881449" y="5205065"/>
            <a:ext cx="10947597" cy="12687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Пришкольный  лагерь     - 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22 школы (23 лагеря)   </a:t>
            </a:r>
            <a:r>
              <a:rPr lang="ru-RU" sz="2800" b="1" u="sng" dirty="0" smtClean="0">
                <a:solidFill>
                  <a:srgbClr val="C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694 чел/  25%     </a:t>
            </a:r>
            <a:r>
              <a:rPr lang="ru-RU" sz="2800" b="1" dirty="0" smtClean="0"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ru-RU" sz="2000" b="1" dirty="0" smtClean="0"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2768 всего учеников</a:t>
            </a:r>
            <a:r>
              <a:rPr lang="ru-RU" sz="2800" b="1" dirty="0" smtClean="0"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ru-RU" sz="2800" b="1" dirty="0">
              <a:solidFill>
                <a:schemeClr val="tx1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47892"/>
            <a:ext cx="12198388" cy="788471"/>
          </a:xfrm>
          <a:prstGeom prst="rect">
            <a:avLst/>
          </a:prstGeom>
        </p:spPr>
      </p:pic>
      <p:graphicFrame>
        <p:nvGraphicFramePr>
          <p:cNvPr id="10" name="Схема 9"/>
          <p:cNvGraphicFramePr/>
          <p:nvPr>
            <p:extLst/>
          </p:nvPr>
        </p:nvGraphicFramePr>
        <p:xfrm>
          <a:off x="815413" y="1206329"/>
          <a:ext cx="1056355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</p:spTree>
    <p:extLst>
      <p:ext uri="{BB962C8B-B14F-4D97-AF65-F5344CB8AC3E}">
        <p14:creationId xmlns:p14="http://schemas.microsoft.com/office/powerpoint/2010/main" val="219878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840" y="1356360"/>
            <a:ext cx="10728960" cy="33432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Программа РФ – национальный проект «Образование» 2018-2024гг.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07737"/>
          </a:xfrm>
        </p:spPr>
      </p:pic>
      <p:sp>
        <p:nvSpPr>
          <p:cNvPr id="3" name="TextBox 2"/>
          <p:cNvSpPr txBox="1"/>
          <p:nvPr/>
        </p:nvSpPr>
        <p:spPr>
          <a:xfrm>
            <a:off x="0" y="2115234"/>
            <a:ext cx="112776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МБОУ </a:t>
            </a:r>
            <a:r>
              <a:rPr lang="ru-RU" sz="28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Мокрокурналинская</a:t>
            </a:r>
            <a:r>
              <a:rPr lang="ru-RU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СОШ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Ремонт-722 тыс.460 руб.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Оборудование-</a:t>
            </a:r>
            <a:r>
              <a:rPr lang="ru-RU" sz="2800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ru-RU" sz="2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млн.руб</a:t>
            </a:r>
            <a:r>
              <a:rPr lang="ru-RU" sz="2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endParaRPr lang="ru-RU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98920" y="2115234"/>
            <a:ext cx="5929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МБОУ «</a:t>
            </a:r>
            <a:r>
              <a:rPr lang="ru-RU" sz="28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Б</a:t>
            </a:r>
            <a:r>
              <a:rPr lang="ru-RU" sz="28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илярская</a:t>
            </a:r>
            <a:r>
              <a:rPr lang="ru-RU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СОШ»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Ремонт-726 тыс.420 руб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7" y="3484847"/>
            <a:ext cx="5958838" cy="3342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665" y="3484847"/>
            <a:ext cx="5862175" cy="3262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680" y="3561784"/>
            <a:ext cx="2157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плане</a:t>
            </a:r>
            <a:endParaRPr lang="ru-RU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</p:spTree>
    <p:extLst>
      <p:ext uri="{BB962C8B-B14F-4D97-AF65-F5344CB8AC3E}">
        <p14:creationId xmlns:p14="http://schemas.microsoft.com/office/powerpoint/2010/main" val="233422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3F6127"/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b="1" dirty="0">
              <a:solidFill>
                <a:srgbClr val="3F612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63"/>
            <a:ext cx="12192000" cy="974726"/>
          </a:xfrm>
          <a:prstGeom prst="rect">
            <a:avLst/>
          </a:prstGeom>
        </p:spPr>
      </p:pic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4235450" y="6473825"/>
            <a:ext cx="7956550" cy="384175"/>
          </a:xfrm>
          <a:prstGeom prst="snip2DiagRect">
            <a:avLst/>
          </a:prstGeom>
          <a:solidFill>
            <a:schemeClr val="accent6"/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</TotalTime>
  <Words>4322</Words>
  <Application>Microsoft Office PowerPoint</Application>
  <PresentationFormat>Широкоэкранный</PresentationFormat>
  <Paragraphs>400</Paragraphs>
  <Slides>41</Slides>
  <Notes>40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8" baseType="lpstr">
      <vt:lpstr>Arial</vt:lpstr>
      <vt:lpstr>Calibri</vt:lpstr>
      <vt:lpstr>Calibri Light</vt:lpstr>
      <vt:lpstr>Tahoma</vt:lpstr>
      <vt:lpstr>Times New Roman</vt:lpstr>
      <vt:lpstr>Тема Office</vt:lpstr>
      <vt:lpstr>Acrobat Document</vt:lpstr>
      <vt:lpstr>Презентация PowerPoint</vt:lpstr>
      <vt:lpstr>Презентация PowerPoint</vt:lpstr>
      <vt:lpstr> Показатель наличия квалификационных категорий у педагогов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Средний балл  ЕГЭ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Сеть учреждений, реализующих дошкольное образование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Национальное образование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РФ – национальный проект «Образование» 2018-2024гг.</vt:lpstr>
      <vt:lpstr>Спасибо за внимание!!!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Dima Egam</dc:creator>
  <cp:lastModifiedBy>Пользователь Windows</cp:lastModifiedBy>
  <cp:revision>122</cp:revision>
  <cp:lastPrinted>2019-08-22T11:48:55Z</cp:lastPrinted>
  <dcterms:created xsi:type="dcterms:W3CDTF">2019-04-18T19:06:13Z</dcterms:created>
  <dcterms:modified xsi:type="dcterms:W3CDTF">2019-08-23T04:20:55Z</dcterms:modified>
</cp:coreProperties>
</file>